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media/image13.jpg" ContentType="image/jpeg"/>
  <Override PartName="/ppt/theme/themeOverride2.xml" ContentType="application/vnd.openxmlformats-officedocument.themeOverr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media/image52.jpg" ContentType="image/jpeg"/>
  <Override PartName="/ppt/media/image53.jpg" ContentType="image/jpeg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media/image5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6" r:id="rId6"/>
    <p:sldId id="298" r:id="rId7"/>
    <p:sldId id="297" r:id="rId8"/>
    <p:sldId id="311" r:id="rId9"/>
    <p:sldId id="299" r:id="rId10"/>
    <p:sldId id="295" r:id="rId11"/>
    <p:sldId id="302" r:id="rId12"/>
    <p:sldId id="313" r:id="rId13"/>
    <p:sldId id="312" r:id="rId14"/>
    <p:sldId id="303" r:id="rId15"/>
    <p:sldId id="314" r:id="rId16"/>
    <p:sldId id="304" r:id="rId17"/>
    <p:sldId id="315" r:id="rId18"/>
    <p:sldId id="305" r:id="rId19"/>
    <p:sldId id="316" r:id="rId20"/>
    <p:sldId id="306" r:id="rId21"/>
    <p:sldId id="317" r:id="rId22"/>
    <p:sldId id="307" r:id="rId23"/>
    <p:sldId id="318" r:id="rId24"/>
    <p:sldId id="319" r:id="rId25"/>
    <p:sldId id="308" r:id="rId26"/>
    <p:sldId id="309" r:id="rId27"/>
    <p:sldId id="310" r:id="rId28"/>
    <p:sldId id="320" r:id="rId29"/>
    <p:sldId id="321" r:id="rId30"/>
    <p:sldId id="322" r:id="rId31"/>
    <p:sldId id="323" r:id="rId32"/>
    <p:sldId id="324" r:id="rId33"/>
    <p:sldId id="32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17022-CAA3-413E-96F3-6D6C13F853EF}" type="doc">
      <dgm:prSet loTypeId="urn:microsoft.com/office/officeart/2008/layout/VerticalCurvedList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9DD7148-BB8A-4F06-912D-6AE9BE38979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Objectives 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D1D56BEB-615C-461D-85D2-D28A2DB83A5B}" type="parTrans" cxnId="{66DB13BC-5269-400A-84C4-2F2066DBCF99}">
      <dgm:prSet/>
      <dgm:spPr/>
      <dgm:t>
        <a:bodyPr/>
        <a:lstStyle/>
        <a:p>
          <a:endParaRPr lang="en-US"/>
        </a:p>
      </dgm:t>
    </dgm:pt>
    <dgm:pt modelId="{778AE1BB-08E3-4205-B246-851E6104D05A}" type="sibTrans" cxnId="{66DB13BC-5269-400A-84C4-2F2066DBCF99}">
      <dgm:prSet/>
      <dgm:spPr/>
      <dgm:t>
        <a:bodyPr/>
        <a:lstStyle/>
        <a:p>
          <a:endParaRPr lang="en-US"/>
        </a:p>
      </dgm:t>
    </dgm:pt>
    <dgm:pt modelId="{33978683-9282-4E5E-8705-9BDFDD2BFB25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lgerian" panose="04020705040A02060702" pitchFamily="82" charset="0"/>
            </a:rPr>
            <a:t>Tools Used To Generate Insights </a:t>
          </a:r>
        </a:p>
      </dgm:t>
    </dgm:pt>
    <dgm:pt modelId="{B442BBC5-BB93-4440-AF30-D44DCA2D151E}" type="parTrans" cxnId="{43638952-8CB9-4142-8BF8-F566C556D96C}">
      <dgm:prSet/>
      <dgm:spPr/>
      <dgm:t>
        <a:bodyPr/>
        <a:lstStyle/>
        <a:p>
          <a:endParaRPr lang="en-US"/>
        </a:p>
      </dgm:t>
    </dgm:pt>
    <dgm:pt modelId="{9F7922B9-7876-434B-B7B2-EDAC428AECAF}" type="sibTrans" cxnId="{43638952-8CB9-4142-8BF8-F566C556D96C}">
      <dgm:prSet/>
      <dgm:spPr/>
      <dgm:t>
        <a:bodyPr/>
        <a:lstStyle/>
        <a:p>
          <a:endParaRPr lang="en-US"/>
        </a:p>
      </dgm:t>
    </dgm:pt>
    <dgm:pt modelId="{7CBE899D-9683-4DEC-B57E-299A19FB94A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lgerian" panose="04020705040A02060702" pitchFamily="82" charset="0"/>
            </a:rPr>
            <a:t>Primary Insights</a:t>
          </a:r>
        </a:p>
      </dgm:t>
    </dgm:pt>
    <dgm:pt modelId="{A15C72C2-6D15-4854-933F-15C35BE6E263}" type="parTrans" cxnId="{4326F54F-18CC-434D-9FDB-1462B8AEB516}">
      <dgm:prSet/>
      <dgm:spPr/>
      <dgm:t>
        <a:bodyPr/>
        <a:lstStyle/>
        <a:p>
          <a:endParaRPr lang="en-US"/>
        </a:p>
      </dgm:t>
    </dgm:pt>
    <dgm:pt modelId="{35067DE1-EFC5-4D88-BA99-F2FA18ABB51E}" type="sibTrans" cxnId="{4326F54F-18CC-434D-9FDB-1462B8AEB516}">
      <dgm:prSet/>
      <dgm:spPr/>
      <dgm:t>
        <a:bodyPr/>
        <a:lstStyle/>
        <a:p>
          <a:endParaRPr lang="en-US"/>
        </a:p>
      </dgm:t>
    </dgm:pt>
    <dgm:pt modelId="{5632FFCE-68F7-4074-95FD-942C15B3941B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Secondary insights 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F65EC2BA-A1B1-4BED-AC46-4AD8A5915805}" type="parTrans" cxnId="{1570A66D-2BA0-4036-A1CA-C947A4ED0E27}">
      <dgm:prSet/>
      <dgm:spPr/>
      <dgm:t>
        <a:bodyPr/>
        <a:lstStyle/>
        <a:p>
          <a:endParaRPr lang="en-US"/>
        </a:p>
      </dgm:t>
    </dgm:pt>
    <dgm:pt modelId="{5DDA2976-A2C5-49EB-920C-876182D0141D}" type="sibTrans" cxnId="{1570A66D-2BA0-4036-A1CA-C947A4ED0E27}">
      <dgm:prSet/>
      <dgm:spPr/>
      <dgm:t>
        <a:bodyPr/>
        <a:lstStyle/>
        <a:p>
          <a:endParaRPr lang="en-US"/>
        </a:p>
      </dgm:t>
    </dgm:pt>
    <dgm:pt modelId="{98372861-8205-42B2-9183-CB77EADBD95B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Suggestions for </a:t>
          </a:r>
          <a:r>
            <a:rPr lang="en-US" b="1" dirty="0" err="1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CodeX</a:t>
          </a:r>
          <a:endParaRPr lang="en-US" b="1" dirty="0">
            <a:solidFill>
              <a:schemeClr val="tx1"/>
            </a:solidFill>
            <a:latin typeface="Algerian" panose="04020705040A02060702" pitchFamily="82" charset="0"/>
          </a:endParaRPr>
        </a:p>
      </dgm:t>
    </dgm:pt>
    <dgm:pt modelId="{11214C7E-7ABA-4D06-A1F9-867EFC0DFDAC}" type="parTrans" cxnId="{ABF9EDF1-8164-4E55-AB9A-0AA892B0BAED}">
      <dgm:prSet/>
      <dgm:spPr/>
      <dgm:t>
        <a:bodyPr/>
        <a:lstStyle/>
        <a:p>
          <a:endParaRPr lang="en-US"/>
        </a:p>
      </dgm:t>
    </dgm:pt>
    <dgm:pt modelId="{5784C08F-916D-43A4-A823-C25C79BCAEF8}" type="sibTrans" cxnId="{ABF9EDF1-8164-4E55-AB9A-0AA892B0BAED}">
      <dgm:prSet/>
      <dgm:spPr/>
      <dgm:t>
        <a:bodyPr/>
        <a:lstStyle/>
        <a:p>
          <a:endParaRPr lang="en-US"/>
        </a:p>
      </dgm:t>
    </dgm:pt>
    <dgm:pt modelId="{941880C6-118D-49AF-B8A2-B202973AAC5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lgerian" panose="04020705040A02060702" pitchFamily="82" charset="0"/>
            </a:rPr>
            <a:t>Data Cleansing Strategies</a:t>
          </a:r>
        </a:p>
      </dgm:t>
    </dgm:pt>
    <dgm:pt modelId="{29E7110A-BD78-4DCB-A0EA-227D058C54B9}" type="sibTrans" cxnId="{331E4BF5-3EFC-4546-A540-21C3FD09F04D}">
      <dgm:prSet/>
      <dgm:spPr/>
      <dgm:t>
        <a:bodyPr/>
        <a:lstStyle/>
        <a:p>
          <a:endParaRPr lang="en-US"/>
        </a:p>
      </dgm:t>
    </dgm:pt>
    <dgm:pt modelId="{04D10BD1-E2AD-4C82-A151-354B780C7ECF}" type="parTrans" cxnId="{331E4BF5-3EFC-4546-A540-21C3FD09F04D}">
      <dgm:prSet/>
      <dgm:spPr/>
      <dgm:t>
        <a:bodyPr/>
        <a:lstStyle/>
        <a:p>
          <a:endParaRPr lang="en-US"/>
        </a:p>
      </dgm:t>
    </dgm:pt>
    <dgm:pt modelId="{F41C0A6A-2DF7-4BB9-B1E9-D6866E483F33}" type="pres">
      <dgm:prSet presAssocID="{D8617022-CAA3-413E-96F3-6D6C13F853EF}" presName="Name0" presStyleCnt="0">
        <dgm:presLayoutVars>
          <dgm:chMax val="7"/>
          <dgm:chPref val="7"/>
          <dgm:dir/>
        </dgm:presLayoutVars>
      </dgm:prSet>
      <dgm:spPr/>
    </dgm:pt>
    <dgm:pt modelId="{5008DA0F-9E56-4216-9818-2D35BA2261C4}" type="pres">
      <dgm:prSet presAssocID="{D8617022-CAA3-413E-96F3-6D6C13F853EF}" presName="Name1" presStyleCnt="0"/>
      <dgm:spPr/>
    </dgm:pt>
    <dgm:pt modelId="{6FEAC9FF-5EFE-4FD4-AA60-3426DF24F2EC}" type="pres">
      <dgm:prSet presAssocID="{D8617022-CAA3-413E-96F3-6D6C13F853EF}" presName="cycle" presStyleCnt="0"/>
      <dgm:spPr/>
    </dgm:pt>
    <dgm:pt modelId="{59698396-9D4A-4F32-9CE5-814DE0E514BE}" type="pres">
      <dgm:prSet presAssocID="{D8617022-CAA3-413E-96F3-6D6C13F853EF}" presName="srcNode" presStyleLbl="node1" presStyleIdx="0" presStyleCnt="6"/>
      <dgm:spPr/>
    </dgm:pt>
    <dgm:pt modelId="{04C2E8E5-E395-40BA-8A94-D2B035C981D7}" type="pres">
      <dgm:prSet presAssocID="{D8617022-CAA3-413E-96F3-6D6C13F853EF}" presName="conn" presStyleLbl="parChTrans1D2" presStyleIdx="0" presStyleCnt="1"/>
      <dgm:spPr/>
    </dgm:pt>
    <dgm:pt modelId="{69D61DEC-968F-455F-BF23-96F2797C6F0E}" type="pres">
      <dgm:prSet presAssocID="{D8617022-CAA3-413E-96F3-6D6C13F853EF}" presName="extraNode" presStyleLbl="node1" presStyleIdx="0" presStyleCnt="6"/>
      <dgm:spPr/>
    </dgm:pt>
    <dgm:pt modelId="{53B29446-1CFA-46DF-8E82-98632E3680B0}" type="pres">
      <dgm:prSet presAssocID="{D8617022-CAA3-413E-96F3-6D6C13F853EF}" presName="dstNode" presStyleLbl="node1" presStyleIdx="0" presStyleCnt="6"/>
      <dgm:spPr/>
    </dgm:pt>
    <dgm:pt modelId="{1F00FD58-048C-434F-A7F4-523B6656121E}" type="pres">
      <dgm:prSet presAssocID="{E9DD7148-BB8A-4F06-912D-6AE9BE389794}" presName="text_1" presStyleLbl="node1" presStyleIdx="0" presStyleCnt="6" custLinFactNeighborX="-516" custLinFactNeighborY="2039">
        <dgm:presLayoutVars>
          <dgm:bulletEnabled val="1"/>
        </dgm:presLayoutVars>
      </dgm:prSet>
      <dgm:spPr/>
    </dgm:pt>
    <dgm:pt modelId="{0EC8DE36-F714-4CFC-A315-5701F3354471}" type="pres">
      <dgm:prSet presAssocID="{E9DD7148-BB8A-4F06-912D-6AE9BE389794}" presName="accent_1" presStyleCnt="0"/>
      <dgm:spPr/>
    </dgm:pt>
    <dgm:pt modelId="{C304342D-FE6B-411F-B83F-9DBB10FD1F92}" type="pres">
      <dgm:prSet presAssocID="{E9DD7148-BB8A-4F06-912D-6AE9BE389794}" presName="accentRepeatNode" presStyleLbl="solidFgAcc1" presStyleIdx="0" presStyleCnt="6"/>
      <dgm:spPr/>
    </dgm:pt>
    <dgm:pt modelId="{9047D1C8-DACA-4763-87B7-1BD29126BE6C}" type="pres">
      <dgm:prSet presAssocID="{941880C6-118D-49AF-B8A2-B202973AAC50}" presName="text_2" presStyleLbl="node1" presStyleIdx="1" presStyleCnt="6">
        <dgm:presLayoutVars>
          <dgm:bulletEnabled val="1"/>
        </dgm:presLayoutVars>
      </dgm:prSet>
      <dgm:spPr/>
    </dgm:pt>
    <dgm:pt modelId="{8FAACCB6-46B5-4D04-8F33-EC807F226420}" type="pres">
      <dgm:prSet presAssocID="{941880C6-118D-49AF-B8A2-B202973AAC50}" presName="accent_2" presStyleCnt="0"/>
      <dgm:spPr/>
    </dgm:pt>
    <dgm:pt modelId="{187FD60A-3756-49A6-AB4E-394EFBE00400}" type="pres">
      <dgm:prSet presAssocID="{941880C6-118D-49AF-B8A2-B202973AAC50}" presName="accentRepeatNode" presStyleLbl="solidFgAcc1" presStyleIdx="1" presStyleCnt="6"/>
      <dgm:spPr/>
    </dgm:pt>
    <dgm:pt modelId="{B4653553-2F44-437C-A161-B266E3C5FE1F}" type="pres">
      <dgm:prSet presAssocID="{33978683-9282-4E5E-8705-9BDFDD2BFB25}" presName="text_3" presStyleLbl="node1" presStyleIdx="2" presStyleCnt="6">
        <dgm:presLayoutVars>
          <dgm:bulletEnabled val="1"/>
        </dgm:presLayoutVars>
      </dgm:prSet>
      <dgm:spPr/>
    </dgm:pt>
    <dgm:pt modelId="{2B4C819B-943E-471E-A20F-F6AC4AB19772}" type="pres">
      <dgm:prSet presAssocID="{33978683-9282-4E5E-8705-9BDFDD2BFB25}" presName="accent_3" presStyleCnt="0"/>
      <dgm:spPr/>
    </dgm:pt>
    <dgm:pt modelId="{7FE24C1F-399F-4907-8C47-B3A76512EE86}" type="pres">
      <dgm:prSet presAssocID="{33978683-9282-4E5E-8705-9BDFDD2BFB25}" presName="accentRepeatNode" presStyleLbl="solidFgAcc1" presStyleIdx="2" presStyleCnt="6"/>
      <dgm:spPr/>
    </dgm:pt>
    <dgm:pt modelId="{A387646F-712D-47AE-AD47-ACB717FF82A4}" type="pres">
      <dgm:prSet presAssocID="{7CBE899D-9683-4DEC-B57E-299A19FB94AD}" presName="text_4" presStyleLbl="node1" presStyleIdx="3" presStyleCnt="6">
        <dgm:presLayoutVars>
          <dgm:bulletEnabled val="1"/>
        </dgm:presLayoutVars>
      </dgm:prSet>
      <dgm:spPr/>
    </dgm:pt>
    <dgm:pt modelId="{7D4063D8-3F89-4FAE-B1C7-AC687E016CE0}" type="pres">
      <dgm:prSet presAssocID="{7CBE899D-9683-4DEC-B57E-299A19FB94AD}" presName="accent_4" presStyleCnt="0"/>
      <dgm:spPr/>
    </dgm:pt>
    <dgm:pt modelId="{5245D988-E762-45A6-9052-DE8FFC317D6E}" type="pres">
      <dgm:prSet presAssocID="{7CBE899D-9683-4DEC-B57E-299A19FB94AD}" presName="accentRepeatNode" presStyleLbl="solidFgAcc1" presStyleIdx="3" presStyleCnt="6"/>
      <dgm:spPr/>
    </dgm:pt>
    <dgm:pt modelId="{1298CCB0-1ABE-497B-8CA6-5B520BB27000}" type="pres">
      <dgm:prSet presAssocID="{5632FFCE-68F7-4074-95FD-942C15B3941B}" presName="text_5" presStyleLbl="node1" presStyleIdx="4" presStyleCnt="6">
        <dgm:presLayoutVars>
          <dgm:bulletEnabled val="1"/>
        </dgm:presLayoutVars>
      </dgm:prSet>
      <dgm:spPr/>
    </dgm:pt>
    <dgm:pt modelId="{BE7680BA-86D0-425B-B6A6-926AE18BDB71}" type="pres">
      <dgm:prSet presAssocID="{5632FFCE-68F7-4074-95FD-942C15B3941B}" presName="accent_5" presStyleCnt="0"/>
      <dgm:spPr/>
    </dgm:pt>
    <dgm:pt modelId="{ACEAC829-BF0E-4248-9B6A-5B4FE3764FC0}" type="pres">
      <dgm:prSet presAssocID="{5632FFCE-68F7-4074-95FD-942C15B3941B}" presName="accentRepeatNode" presStyleLbl="solidFgAcc1" presStyleIdx="4" presStyleCnt="6"/>
      <dgm:spPr/>
    </dgm:pt>
    <dgm:pt modelId="{0203153B-03A0-4ADF-963F-A76096C7173E}" type="pres">
      <dgm:prSet presAssocID="{98372861-8205-42B2-9183-CB77EADBD95B}" presName="text_6" presStyleLbl="node1" presStyleIdx="5" presStyleCnt="6">
        <dgm:presLayoutVars>
          <dgm:bulletEnabled val="1"/>
        </dgm:presLayoutVars>
      </dgm:prSet>
      <dgm:spPr/>
    </dgm:pt>
    <dgm:pt modelId="{975661A2-1AB7-484C-ADB0-E75790458BCF}" type="pres">
      <dgm:prSet presAssocID="{98372861-8205-42B2-9183-CB77EADBD95B}" presName="accent_6" presStyleCnt="0"/>
      <dgm:spPr/>
    </dgm:pt>
    <dgm:pt modelId="{597E8DDB-073D-4920-8928-2782745227C9}" type="pres">
      <dgm:prSet presAssocID="{98372861-8205-42B2-9183-CB77EADBD95B}" presName="accentRepeatNode" presStyleLbl="solidFgAcc1" presStyleIdx="5" presStyleCnt="6"/>
      <dgm:spPr/>
    </dgm:pt>
  </dgm:ptLst>
  <dgm:cxnLst>
    <dgm:cxn modelId="{1D054801-CDC9-4A4F-8D25-F77470B447FB}" type="presOf" srcId="{778AE1BB-08E3-4205-B246-851E6104D05A}" destId="{04C2E8E5-E395-40BA-8A94-D2B035C981D7}" srcOrd="0" destOrd="0" presId="urn:microsoft.com/office/officeart/2008/layout/VerticalCurvedList"/>
    <dgm:cxn modelId="{7479BE63-25F7-42EA-985B-D853E5776920}" type="presOf" srcId="{33978683-9282-4E5E-8705-9BDFDD2BFB25}" destId="{B4653553-2F44-437C-A161-B266E3C5FE1F}" srcOrd="0" destOrd="0" presId="urn:microsoft.com/office/officeart/2008/layout/VerticalCurvedList"/>
    <dgm:cxn modelId="{75084564-4CE7-44DA-ABC6-A7D8075420C1}" type="presOf" srcId="{5632FFCE-68F7-4074-95FD-942C15B3941B}" destId="{1298CCB0-1ABE-497B-8CA6-5B520BB27000}" srcOrd="0" destOrd="0" presId="urn:microsoft.com/office/officeart/2008/layout/VerticalCurvedList"/>
    <dgm:cxn modelId="{1570A66D-2BA0-4036-A1CA-C947A4ED0E27}" srcId="{D8617022-CAA3-413E-96F3-6D6C13F853EF}" destId="{5632FFCE-68F7-4074-95FD-942C15B3941B}" srcOrd="4" destOrd="0" parTransId="{F65EC2BA-A1B1-4BED-AC46-4AD8A5915805}" sibTransId="{5DDA2976-A2C5-49EB-920C-876182D0141D}"/>
    <dgm:cxn modelId="{4326F54F-18CC-434D-9FDB-1462B8AEB516}" srcId="{D8617022-CAA3-413E-96F3-6D6C13F853EF}" destId="{7CBE899D-9683-4DEC-B57E-299A19FB94AD}" srcOrd="3" destOrd="0" parTransId="{A15C72C2-6D15-4854-933F-15C35BE6E263}" sibTransId="{35067DE1-EFC5-4D88-BA99-F2FA18ABB51E}"/>
    <dgm:cxn modelId="{75FB9C50-2E90-4320-985D-7983601DF2F3}" type="presOf" srcId="{E9DD7148-BB8A-4F06-912D-6AE9BE389794}" destId="{1F00FD58-048C-434F-A7F4-523B6656121E}" srcOrd="0" destOrd="0" presId="urn:microsoft.com/office/officeart/2008/layout/VerticalCurvedList"/>
    <dgm:cxn modelId="{43638952-8CB9-4142-8BF8-F566C556D96C}" srcId="{D8617022-CAA3-413E-96F3-6D6C13F853EF}" destId="{33978683-9282-4E5E-8705-9BDFDD2BFB25}" srcOrd="2" destOrd="0" parTransId="{B442BBC5-BB93-4440-AF30-D44DCA2D151E}" sibTransId="{9F7922B9-7876-434B-B7B2-EDAC428AECAF}"/>
    <dgm:cxn modelId="{AD3F0C8D-FBFF-4CF2-A0AE-D4BBD6A3ED90}" type="presOf" srcId="{941880C6-118D-49AF-B8A2-B202973AAC50}" destId="{9047D1C8-DACA-4763-87B7-1BD29126BE6C}" srcOrd="0" destOrd="0" presId="urn:microsoft.com/office/officeart/2008/layout/VerticalCurvedList"/>
    <dgm:cxn modelId="{F1D19E8D-EE0B-43E8-9897-2C7D6131C3C4}" type="presOf" srcId="{7CBE899D-9683-4DEC-B57E-299A19FB94AD}" destId="{A387646F-712D-47AE-AD47-ACB717FF82A4}" srcOrd="0" destOrd="0" presId="urn:microsoft.com/office/officeart/2008/layout/VerticalCurvedList"/>
    <dgm:cxn modelId="{0E4E0990-01DE-4FED-8B66-1DC54167F9CE}" type="presOf" srcId="{98372861-8205-42B2-9183-CB77EADBD95B}" destId="{0203153B-03A0-4ADF-963F-A76096C7173E}" srcOrd="0" destOrd="0" presId="urn:microsoft.com/office/officeart/2008/layout/VerticalCurvedList"/>
    <dgm:cxn modelId="{66DB13BC-5269-400A-84C4-2F2066DBCF99}" srcId="{D8617022-CAA3-413E-96F3-6D6C13F853EF}" destId="{E9DD7148-BB8A-4F06-912D-6AE9BE389794}" srcOrd="0" destOrd="0" parTransId="{D1D56BEB-615C-461D-85D2-D28A2DB83A5B}" sibTransId="{778AE1BB-08E3-4205-B246-851E6104D05A}"/>
    <dgm:cxn modelId="{F90545EE-A770-4CBC-9E6E-38895CB28EF8}" type="presOf" srcId="{D8617022-CAA3-413E-96F3-6D6C13F853EF}" destId="{F41C0A6A-2DF7-4BB9-B1E9-D6866E483F33}" srcOrd="0" destOrd="0" presId="urn:microsoft.com/office/officeart/2008/layout/VerticalCurvedList"/>
    <dgm:cxn modelId="{ABF9EDF1-8164-4E55-AB9A-0AA892B0BAED}" srcId="{D8617022-CAA3-413E-96F3-6D6C13F853EF}" destId="{98372861-8205-42B2-9183-CB77EADBD95B}" srcOrd="5" destOrd="0" parTransId="{11214C7E-7ABA-4D06-A1F9-867EFC0DFDAC}" sibTransId="{5784C08F-916D-43A4-A823-C25C79BCAEF8}"/>
    <dgm:cxn modelId="{331E4BF5-3EFC-4546-A540-21C3FD09F04D}" srcId="{D8617022-CAA3-413E-96F3-6D6C13F853EF}" destId="{941880C6-118D-49AF-B8A2-B202973AAC50}" srcOrd="1" destOrd="0" parTransId="{04D10BD1-E2AD-4C82-A151-354B780C7ECF}" sibTransId="{29E7110A-BD78-4DCB-A0EA-227D058C54B9}"/>
    <dgm:cxn modelId="{31034013-1040-4859-B5A3-677989DB5541}" type="presParOf" srcId="{F41C0A6A-2DF7-4BB9-B1E9-D6866E483F33}" destId="{5008DA0F-9E56-4216-9818-2D35BA2261C4}" srcOrd="0" destOrd="0" presId="urn:microsoft.com/office/officeart/2008/layout/VerticalCurvedList"/>
    <dgm:cxn modelId="{44C63341-9C9D-41BB-BCB1-198158CC8680}" type="presParOf" srcId="{5008DA0F-9E56-4216-9818-2D35BA2261C4}" destId="{6FEAC9FF-5EFE-4FD4-AA60-3426DF24F2EC}" srcOrd="0" destOrd="0" presId="urn:microsoft.com/office/officeart/2008/layout/VerticalCurvedList"/>
    <dgm:cxn modelId="{EA60A24A-8B4C-4E9E-A92D-018D0C6C20B8}" type="presParOf" srcId="{6FEAC9FF-5EFE-4FD4-AA60-3426DF24F2EC}" destId="{59698396-9D4A-4F32-9CE5-814DE0E514BE}" srcOrd="0" destOrd="0" presId="urn:microsoft.com/office/officeart/2008/layout/VerticalCurvedList"/>
    <dgm:cxn modelId="{0CFF1136-C7ED-455A-B424-754A6EF2E8A9}" type="presParOf" srcId="{6FEAC9FF-5EFE-4FD4-AA60-3426DF24F2EC}" destId="{04C2E8E5-E395-40BA-8A94-D2B035C981D7}" srcOrd="1" destOrd="0" presId="urn:microsoft.com/office/officeart/2008/layout/VerticalCurvedList"/>
    <dgm:cxn modelId="{433E7921-C08A-485B-BB2E-4F80CA9A3035}" type="presParOf" srcId="{6FEAC9FF-5EFE-4FD4-AA60-3426DF24F2EC}" destId="{69D61DEC-968F-455F-BF23-96F2797C6F0E}" srcOrd="2" destOrd="0" presId="urn:microsoft.com/office/officeart/2008/layout/VerticalCurvedList"/>
    <dgm:cxn modelId="{1A0535ED-7A3B-47E1-AB3A-3880EE36461D}" type="presParOf" srcId="{6FEAC9FF-5EFE-4FD4-AA60-3426DF24F2EC}" destId="{53B29446-1CFA-46DF-8E82-98632E3680B0}" srcOrd="3" destOrd="0" presId="urn:microsoft.com/office/officeart/2008/layout/VerticalCurvedList"/>
    <dgm:cxn modelId="{E32A2D7C-6681-463D-9F8A-F2146A3A0C52}" type="presParOf" srcId="{5008DA0F-9E56-4216-9818-2D35BA2261C4}" destId="{1F00FD58-048C-434F-A7F4-523B6656121E}" srcOrd="1" destOrd="0" presId="urn:microsoft.com/office/officeart/2008/layout/VerticalCurvedList"/>
    <dgm:cxn modelId="{FC892AC5-0875-4B80-817C-FE9E7E76964D}" type="presParOf" srcId="{5008DA0F-9E56-4216-9818-2D35BA2261C4}" destId="{0EC8DE36-F714-4CFC-A315-5701F3354471}" srcOrd="2" destOrd="0" presId="urn:microsoft.com/office/officeart/2008/layout/VerticalCurvedList"/>
    <dgm:cxn modelId="{33C9E282-7FDE-4FD1-9118-DACE2967C9B6}" type="presParOf" srcId="{0EC8DE36-F714-4CFC-A315-5701F3354471}" destId="{C304342D-FE6B-411F-B83F-9DBB10FD1F92}" srcOrd="0" destOrd="0" presId="urn:microsoft.com/office/officeart/2008/layout/VerticalCurvedList"/>
    <dgm:cxn modelId="{8859A953-F044-409F-8F24-92B49915C391}" type="presParOf" srcId="{5008DA0F-9E56-4216-9818-2D35BA2261C4}" destId="{9047D1C8-DACA-4763-87B7-1BD29126BE6C}" srcOrd="3" destOrd="0" presId="urn:microsoft.com/office/officeart/2008/layout/VerticalCurvedList"/>
    <dgm:cxn modelId="{1539022F-E4FE-41D0-8EE2-DB8DF400677E}" type="presParOf" srcId="{5008DA0F-9E56-4216-9818-2D35BA2261C4}" destId="{8FAACCB6-46B5-4D04-8F33-EC807F226420}" srcOrd="4" destOrd="0" presId="urn:microsoft.com/office/officeart/2008/layout/VerticalCurvedList"/>
    <dgm:cxn modelId="{489D70C4-C223-4643-918A-E078AE3945B3}" type="presParOf" srcId="{8FAACCB6-46B5-4D04-8F33-EC807F226420}" destId="{187FD60A-3756-49A6-AB4E-394EFBE00400}" srcOrd="0" destOrd="0" presId="urn:microsoft.com/office/officeart/2008/layout/VerticalCurvedList"/>
    <dgm:cxn modelId="{71AF7C8F-9B11-4FAF-BFDE-85C3FF4FAACA}" type="presParOf" srcId="{5008DA0F-9E56-4216-9818-2D35BA2261C4}" destId="{B4653553-2F44-437C-A161-B266E3C5FE1F}" srcOrd="5" destOrd="0" presId="urn:microsoft.com/office/officeart/2008/layout/VerticalCurvedList"/>
    <dgm:cxn modelId="{DAFA468E-76CE-4792-977F-7A6D1C91EE54}" type="presParOf" srcId="{5008DA0F-9E56-4216-9818-2D35BA2261C4}" destId="{2B4C819B-943E-471E-A20F-F6AC4AB19772}" srcOrd="6" destOrd="0" presId="urn:microsoft.com/office/officeart/2008/layout/VerticalCurvedList"/>
    <dgm:cxn modelId="{3F924E52-1185-41C3-92E7-04C2673B38A0}" type="presParOf" srcId="{2B4C819B-943E-471E-A20F-F6AC4AB19772}" destId="{7FE24C1F-399F-4907-8C47-B3A76512EE86}" srcOrd="0" destOrd="0" presId="urn:microsoft.com/office/officeart/2008/layout/VerticalCurvedList"/>
    <dgm:cxn modelId="{AF497D8D-B275-4A5C-B255-AD3E47DF1054}" type="presParOf" srcId="{5008DA0F-9E56-4216-9818-2D35BA2261C4}" destId="{A387646F-712D-47AE-AD47-ACB717FF82A4}" srcOrd="7" destOrd="0" presId="urn:microsoft.com/office/officeart/2008/layout/VerticalCurvedList"/>
    <dgm:cxn modelId="{3FDB4D43-E0D9-420E-A61E-E25E39BAF488}" type="presParOf" srcId="{5008DA0F-9E56-4216-9818-2D35BA2261C4}" destId="{7D4063D8-3F89-4FAE-B1C7-AC687E016CE0}" srcOrd="8" destOrd="0" presId="urn:microsoft.com/office/officeart/2008/layout/VerticalCurvedList"/>
    <dgm:cxn modelId="{7F8353EE-A3EB-4F49-B9DC-4AA2BB59E3E0}" type="presParOf" srcId="{7D4063D8-3F89-4FAE-B1C7-AC687E016CE0}" destId="{5245D988-E762-45A6-9052-DE8FFC317D6E}" srcOrd="0" destOrd="0" presId="urn:microsoft.com/office/officeart/2008/layout/VerticalCurvedList"/>
    <dgm:cxn modelId="{669E46A7-FBCB-4C24-9C58-477979217CAF}" type="presParOf" srcId="{5008DA0F-9E56-4216-9818-2D35BA2261C4}" destId="{1298CCB0-1ABE-497B-8CA6-5B520BB27000}" srcOrd="9" destOrd="0" presId="urn:microsoft.com/office/officeart/2008/layout/VerticalCurvedList"/>
    <dgm:cxn modelId="{D432561D-B887-464E-9A82-A9253E231B90}" type="presParOf" srcId="{5008DA0F-9E56-4216-9818-2D35BA2261C4}" destId="{BE7680BA-86D0-425B-B6A6-926AE18BDB71}" srcOrd="10" destOrd="0" presId="urn:microsoft.com/office/officeart/2008/layout/VerticalCurvedList"/>
    <dgm:cxn modelId="{6259306F-8884-458D-A896-7F5B70E3895D}" type="presParOf" srcId="{BE7680BA-86D0-425B-B6A6-926AE18BDB71}" destId="{ACEAC829-BF0E-4248-9B6A-5B4FE3764FC0}" srcOrd="0" destOrd="0" presId="urn:microsoft.com/office/officeart/2008/layout/VerticalCurvedList"/>
    <dgm:cxn modelId="{11C9F2AC-08E3-4BE0-9DC9-766EC7E64F8F}" type="presParOf" srcId="{5008DA0F-9E56-4216-9818-2D35BA2261C4}" destId="{0203153B-03A0-4ADF-963F-A76096C7173E}" srcOrd="11" destOrd="0" presId="urn:microsoft.com/office/officeart/2008/layout/VerticalCurvedList"/>
    <dgm:cxn modelId="{9F077A60-64FE-449F-A0AA-BBB79C4DA515}" type="presParOf" srcId="{5008DA0F-9E56-4216-9818-2D35BA2261C4}" destId="{975661A2-1AB7-484C-ADB0-E75790458BCF}" srcOrd="12" destOrd="0" presId="urn:microsoft.com/office/officeart/2008/layout/VerticalCurvedList"/>
    <dgm:cxn modelId="{E81D6451-9E38-4EBD-BE6C-F158617773D6}" type="presParOf" srcId="{975661A2-1AB7-484C-ADB0-E75790458BCF}" destId="{597E8DDB-073D-4920-8928-2782745227C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/>
      <dgm:spPr/>
      <dgm:t>
        <a:bodyPr/>
        <a:lstStyle/>
        <a:p>
          <a:r>
            <a:rPr lang="en-US" b="1" dirty="0"/>
            <a:t>Age Group 19-30 prefers energy drinks the most.</a:t>
          </a:r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346D3787-EFA7-4A97-A782-F0B57C5E0696}">
      <dgm:prSet phldrT="[Text]"/>
      <dgm:spPr/>
      <dgm:t>
        <a:bodyPr/>
        <a:lstStyle/>
        <a:p>
          <a:r>
            <a:rPr lang="en-US" b="1" spc="55" dirty="0">
              <a:latin typeface="Tahoma"/>
              <a:cs typeface="Tahoma"/>
            </a:rPr>
            <a:t>This Age Group has nearly 50% consumers among all others</a:t>
          </a:r>
          <a:r>
            <a:rPr lang="en-US" spc="55" dirty="0">
              <a:latin typeface="Tahoma"/>
              <a:cs typeface="Tahoma"/>
            </a:rPr>
            <a:t>.</a:t>
          </a:r>
          <a:endParaRPr lang="en-US" dirty="0"/>
        </a:p>
      </dgm:t>
    </dgm:pt>
    <dgm:pt modelId="{32AB1149-000C-460C-BF09-58F9099AF73A}" type="parTrans" cxnId="{A5217A73-BB44-4ED1-BA0C-04B42BFD799D}">
      <dgm:prSet/>
      <dgm:spPr/>
      <dgm:t>
        <a:bodyPr/>
        <a:lstStyle/>
        <a:p>
          <a:endParaRPr lang="en-US"/>
        </a:p>
      </dgm:t>
    </dgm:pt>
    <dgm:pt modelId="{DD2292A7-2164-4C42-86D8-FC979D99198C}" type="sibTrans" cxnId="{A5217A73-BB44-4ED1-BA0C-04B42BFD799D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A5217A73-BB44-4ED1-BA0C-04B42BFD799D}" srcId="{D6D7E9DE-5D72-4418-8E3B-4FA79B1ADD35}" destId="{346D3787-EFA7-4A97-A782-F0B57C5E0696}" srcOrd="1" destOrd="0" parTransId="{32AB1149-000C-460C-BF09-58F9099AF73A}" sibTransId="{DD2292A7-2164-4C42-86D8-FC979D99198C}"/>
    <dgm:cxn modelId="{930A37AD-10C3-4FB2-83A9-4B70461B4486}" type="presOf" srcId="{346D3787-EFA7-4A97-A782-F0B57C5E0696}" destId="{01BA8FAD-64FF-4A05-80B2-5289532B145C}" srcOrd="0" destOrd="1" presId="urn:diagrams.loki3.com/BracketList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6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ads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reaches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8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most</a:t>
          </a:r>
          <a:r>
            <a:rPr lang="en-US" sz="20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youths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followed</a:t>
          </a:r>
          <a:r>
            <a:rPr lang="en-US" sz="20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by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4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TV </a:t>
          </a:r>
          <a:r>
            <a:rPr lang="en-US" sz="2000" b="1" spc="-7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8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commercials</a:t>
          </a:r>
          <a:r>
            <a:rPr lang="en-US" sz="2000" b="1" spc="-4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8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for</a:t>
          </a:r>
          <a:r>
            <a:rPr lang="en-US" sz="20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other channels</a:t>
          </a:r>
          <a:endParaRPr lang="en-US" sz="20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0CADF4B6-AF5A-4BD4-A814-60D45624B2DC}" type="presOf" srcId="{5D113CF8-0C77-41B0-929C-9F19BDE41745}" destId="{5A569864-48F6-4D35-BCF3-8A2C5A18C1AD}" srcOrd="0" destOrd="0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40" dirty="0">
              <a:latin typeface="Tahoma"/>
              <a:cs typeface="Tahoma"/>
            </a:rPr>
            <a:t>Caffeine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spc="-5" dirty="0">
              <a:latin typeface="Tahoma"/>
              <a:cs typeface="Tahoma"/>
            </a:rPr>
            <a:t>is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spc="25" dirty="0">
              <a:latin typeface="Tahoma"/>
              <a:cs typeface="Tahoma"/>
            </a:rPr>
            <a:t>the</a:t>
          </a:r>
          <a:r>
            <a:rPr lang="en-US" sz="2000" b="1" spc="-160" dirty="0">
              <a:latin typeface="Tahoma"/>
              <a:cs typeface="Tahoma"/>
            </a:rPr>
            <a:t> </a:t>
          </a:r>
          <a:r>
            <a:rPr lang="en-US" sz="2000" b="1" spc="10" dirty="0">
              <a:latin typeface="Tahoma"/>
              <a:cs typeface="Tahoma"/>
            </a:rPr>
            <a:t>most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spc="20" dirty="0">
              <a:latin typeface="Tahoma"/>
              <a:cs typeface="Tahoma"/>
            </a:rPr>
            <a:t>preferred</a:t>
          </a:r>
          <a:r>
            <a:rPr lang="en-US" sz="2000" b="1" spc="-160" dirty="0">
              <a:latin typeface="Tahoma"/>
              <a:cs typeface="Tahoma"/>
            </a:rPr>
            <a:t> </a:t>
          </a:r>
          <a:r>
            <a:rPr lang="en-US" sz="2000" b="1" spc="5" dirty="0">
              <a:latin typeface="Tahoma"/>
              <a:cs typeface="Tahoma"/>
            </a:rPr>
            <a:t>ingredient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spc="15" dirty="0">
              <a:latin typeface="Tahoma"/>
              <a:cs typeface="Tahoma"/>
            </a:rPr>
            <a:t>in</a:t>
          </a:r>
          <a:r>
            <a:rPr lang="en-US" sz="2000" b="1" spc="-160" dirty="0">
              <a:latin typeface="Tahoma"/>
              <a:cs typeface="Tahoma"/>
            </a:rPr>
            <a:t> </a:t>
          </a:r>
          <a:r>
            <a:rPr lang="en-US" sz="2000" b="1" spc="-5" dirty="0">
              <a:latin typeface="Tahoma"/>
              <a:cs typeface="Tahoma"/>
            </a:rPr>
            <a:t>energy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spc="5" dirty="0">
              <a:latin typeface="Tahoma"/>
              <a:cs typeface="Tahoma"/>
            </a:rPr>
            <a:t>drinks</a:t>
          </a:r>
          <a:r>
            <a:rPr lang="en-US" sz="2000" b="1" spc="-160" dirty="0">
              <a:latin typeface="Tahoma"/>
              <a:cs typeface="Tahoma"/>
            </a:rPr>
            <a:t> </a:t>
          </a:r>
          <a:r>
            <a:rPr lang="en-US" sz="2000" b="1" spc="40" dirty="0">
              <a:latin typeface="Tahoma"/>
              <a:cs typeface="Tahoma"/>
            </a:rPr>
            <a:t>which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spc="-5" dirty="0">
              <a:latin typeface="Tahoma"/>
              <a:cs typeface="Tahoma"/>
            </a:rPr>
            <a:t>is</a:t>
          </a:r>
          <a:r>
            <a:rPr lang="en-US" sz="2000" b="1" spc="-165" dirty="0">
              <a:latin typeface="Tahoma"/>
              <a:cs typeface="Tahoma"/>
            </a:rPr>
            <a:t> </a:t>
          </a:r>
          <a:r>
            <a:rPr lang="en-US" sz="2000" b="1" dirty="0">
              <a:latin typeface="Tahoma"/>
              <a:cs typeface="Tahoma"/>
            </a:rPr>
            <a:t>around</a:t>
          </a:r>
          <a:r>
            <a:rPr lang="en-US" sz="2000" b="1" spc="-160" dirty="0">
              <a:latin typeface="Tahoma"/>
              <a:cs typeface="Tahoma"/>
            </a:rPr>
            <a:t> </a:t>
          </a:r>
          <a:r>
            <a:rPr lang="en-US" sz="2000" b="1" spc="100" dirty="0">
              <a:latin typeface="Tahoma"/>
              <a:cs typeface="Tahoma"/>
            </a:rPr>
            <a:t>39%</a:t>
          </a:r>
          <a:endParaRPr lang="en-US" sz="2000" b="1" dirty="0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346D3787-EFA7-4A97-A782-F0B57C5E0696}">
      <dgm:prSet phldrT="[Text]" custT="1"/>
      <dgm:spPr/>
      <dgm:t>
        <a:bodyPr/>
        <a:lstStyle/>
        <a:p>
          <a:r>
            <a:rPr lang="en-US" sz="2000" b="1" spc="-5" dirty="0">
              <a:latin typeface="Tahoma"/>
              <a:cs typeface="Tahoma"/>
            </a:rPr>
            <a:t>Vitamins,</a:t>
          </a:r>
          <a:r>
            <a:rPr lang="en-US" sz="2000" b="1" spc="-170" dirty="0">
              <a:latin typeface="Tahoma"/>
              <a:cs typeface="Tahoma"/>
            </a:rPr>
            <a:t> </a:t>
          </a:r>
          <a:r>
            <a:rPr lang="en-US" sz="2000" b="1" spc="-45" dirty="0">
              <a:latin typeface="Tahoma"/>
              <a:cs typeface="Tahoma"/>
            </a:rPr>
            <a:t>Sugar</a:t>
          </a:r>
          <a:r>
            <a:rPr lang="en-US" sz="2000" b="1" spc="-170" dirty="0">
              <a:latin typeface="Tahoma"/>
              <a:cs typeface="Tahoma"/>
            </a:rPr>
            <a:t> </a:t>
          </a:r>
          <a:r>
            <a:rPr lang="en-US" sz="2000" b="1" spc="110" dirty="0">
              <a:latin typeface="Tahoma"/>
              <a:cs typeface="Tahoma"/>
            </a:rPr>
            <a:t>&amp;</a:t>
          </a:r>
          <a:r>
            <a:rPr lang="en-US" sz="2000" b="1" spc="-170" dirty="0">
              <a:latin typeface="Tahoma"/>
              <a:cs typeface="Tahoma"/>
            </a:rPr>
            <a:t> </a:t>
          </a:r>
          <a:r>
            <a:rPr lang="en-US" sz="2000" b="1" spc="-10" dirty="0">
              <a:latin typeface="Tahoma"/>
              <a:cs typeface="Tahoma"/>
            </a:rPr>
            <a:t>Guarana comes next in line</a:t>
          </a:r>
          <a:endParaRPr lang="en-US" sz="2000" b="1" dirty="0"/>
        </a:p>
      </dgm:t>
    </dgm:pt>
    <dgm:pt modelId="{32AB1149-000C-460C-BF09-58F9099AF73A}" type="parTrans" cxnId="{A5217A73-BB44-4ED1-BA0C-04B42BFD799D}">
      <dgm:prSet/>
      <dgm:spPr/>
      <dgm:t>
        <a:bodyPr/>
        <a:lstStyle/>
        <a:p>
          <a:endParaRPr lang="en-US"/>
        </a:p>
      </dgm:t>
    </dgm:pt>
    <dgm:pt modelId="{DD2292A7-2164-4C42-86D8-FC979D99198C}" type="sibTrans" cxnId="{A5217A73-BB44-4ED1-BA0C-04B42BFD799D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A5217A73-BB44-4ED1-BA0C-04B42BFD799D}" srcId="{D6D7E9DE-5D72-4418-8E3B-4FA79B1ADD35}" destId="{346D3787-EFA7-4A97-A782-F0B57C5E0696}" srcOrd="1" destOrd="0" parTransId="{32AB1149-000C-460C-BF09-58F9099AF73A}" sibTransId="{DD2292A7-2164-4C42-86D8-FC979D99198C}"/>
    <dgm:cxn modelId="{930A37AD-10C3-4FB2-83A9-4B70461B4486}" type="presOf" srcId="{346D3787-EFA7-4A97-A782-F0B57C5E0696}" destId="{01BA8FAD-64FF-4A05-80B2-5289532B145C}" srcOrd="0" destOrd="1" presId="urn:diagrams.loki3.com/BracketList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-370">
              <a:latin typeface="+mn-lt"/>
              <a:cs typeface="Verdana"/>
            </a:rPr>
            <a:t>3 9 . 8 </a:t>
          </a:r>
          <a:r>
            <a:rPr lang="en-US" sz="2000" b="1" spc="-365">
              <a:latin typeface="+mn-lt"/>
              <a:cs typeface="Verdana"/>
            </a:rPr>
            <a:t> </a:t>
          </a:r>
          <a:r>
            <a:rPr lang="en-US" sz="2000" b="1" spc="-665">
              <a:latin typeface="+mn-lt"/>
              <a:cs typeface="Verdana"/>
            </a:rPr>
            <a:t>%</a:t>
          </a:r>
          <a:r>
            <a:rPr lang="en-US" sz="2000" b="1" spc="-360">
              <a:latin typeface="+mn-lt"/>
              <a:cs typeface="Verdana"/>
            </a:rPr>
            <a:t>       </a:t>
          </a:r>
          <a:r>
            <a:rPr lang="en-US" sz="2000" b="1" spc="-20">
              <a:latin typeface="+mn-lt"/>
              <a:cs typeface="Verdana"/>
            </a:rPr>
            <a:t>of</a:t>
          </a:r>
          <a:r>
            <a:rPr lang="en-US" sz="2000" b="1" spc="-365">
              <a:latin typeface="+mn-lt"/>
              <a:cs typeface="Verdana"/>
            </a:rPr>
            <a:t> </a:t>
          </a:r>
          <a:r>
            <a:rPr lang="en-US" sz="2000" b="1" spc="-85">
              <a:latin typeface="+mn-lt"/>
              <a:cs typeface="Verdana"/>
            </a:rPr>
            <a:t>respondents 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80">
              <a:latin typeface="+mn-lt"/>
              <a:cs typeface="Verdana"/>
            </a:rPr>
            <a:t>prefer 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90">
              <a:latin typeface="+mn-lt"/>
              <a:cs typeface="Verdana"/>
            </a:rPr>
            <a:t>Compact</a:t>
          </a:r>
          <a:r>
            <a:rPr lang="en-US" sz="2000" b="1" spc="-365">
              <a:latin typeface="+mn-lt"/>
              <a:cs typeface="Verdana"/>
            </a:rPr>
            <a:t>  </a:t>
          </a:r>
          <a:r>
            <a:rPr lang="en-US" sz="2000" b="1" spc="-35">
              <a:latin typeface="+mn-lt"/>
              <a:cs typeface="Verdana"/>
            </a:rPr>
            <a:t>&amp;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80">
              <a:latin typeface="+mn-lt"/>
              <a:cs typeface="Verdana"/>
            </a:rPr>
            <a:t>Portable 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135">
              <a:latin typeface="+mn-lt"/>
              <a:cs typeface="Verdana"/>
            </a:rPr>
            <a:t>Cans</a:t>
          </a:r>
          <a:r>
            <a:rPr lang="en-US" sz="2000" b="1" spc="-365">
              <a:latin typeface="+mn-lt"/>
              <a:cs typeface="Verdana"/>
            </a:rPr>
            <a:t>  </a:t>
          </a:r>
          <a:r>
            <a:rPr lang="en-US" sz="2000" b="1" spc="-254">
              <a:latin typeface="+mn-lt"/>
              <a:cs typeface="Verdana"/>
            </a:rPr>
            <a:t>as</a:t>
          </a:r>
          <a:r>
            <a:rPr lang="en-US" sz="2000" b="1" spc="-360">
              <a:latin typeface="+mn-lt"/>
              <a:cs typeface="Verdana"/>
            </a:rPr>
            <a:t>   </a:t>
          </a:r>
          <a:r>
            <a:rPr lang="en-US" sz="2000" b="1" spc="-105">
              <a:latin typeface="+mn-lt"/>
              <a:cs typeface="Verdana"/>
            </a:rPr>
            <a:t>they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165">
              <a:latin typeface="+mn-lt"/>
              <a:cs typeface="Verdana"/>
            </a:rPr>
            <a:t>are </a:t>
          </a:r>
          <a:r>
            <a:rPr lang="en-US" sz="2000" b="1" spc="-365">
              <a:latin typeface="+mn-lt"/>
              <a:cs typeface="Verdana"/>
            </a:rPr>
            <a:t> </a:t>
          </a:r>
          <a:r>
            <a:rPr lang="en-US" sz="2000" b="1" spc="-40">
              <a:latin typeface="+mn-lt"/>
              <a:cs typeface="Verdana"/>
            </a:rPr>
            <a:t>light 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70">
              <a:latin typeface="+mn-lt"/>
              <a:cs typeface="Verdana"/>
            </a:rPr>
            <a:t>weight </a:t>
          </a:r>
          <a:r>
            <a:rPr lang="en-US" sz="2000" b="1" spc="-360">
              <a:latin typeface="+mn-lt"/>
              <a:cs typeface="Verdana"/>
            </a:rPr>
            <a:t> </a:t>
          </a:r>
          <a:r>
            <a:rPr lang="en-US" sz="2000" b="1" spc="-35">
              <a:latin typeface="+mn-lt"/>
              <a:cs typeface="Verdana"/>
            </a:rPr>
            <a:t>&amp; </a:t>
          </a:r>
          <a:r>
            <a:rPr lang="en-US" sz="2000" b="1" spc="-1040">
              <a:latin typeface="+mn-lt"/>
              <a:cs typeface="Verdana"/>
            </a:rPr>
            <a:t>  </a:t>
          </a:r>
          <a:r>
            <a:rPr lang="en-US" sz="2000" b="1" spc="-215">
              <a:latin typeface="+mn-lt"/>
              <a:cs typeface="Verdana"/>
            </a:rPr>
            <a:t>easy</a:t>
          </a:r>
          <a:r>
            <a:rPr lang="en-US" sz="2000" b="1" spc="-370">
              <a:latin typeface="+mn-lt"/>
              <a:cs typeface="Verdana"/>
            </a:rPr>
            <a:t> </a:t>
          </a:r>
          <a:r>
            <a:rPr lang="en-US" sz="2000" b="1" spc="-55">
              <a:latin typeface="+mn-lt"/>
              <a:cs typeface="Verdana"/>
            </a:rPr>
            <a:t>to</a:t>
          </a:r>
          <a:r>
            <a:rPr lang="en-US" sz="2000" b="1" spc="-365">
              <a:latin typeface="+mn-lt"/>
              <a:cs typeface="Verdana"/>
            </a:rPr>
            <a:t> </a:t>
          </a:r>
          <a:r>
            <a:rPr lang="en-US" sz="2000" b="1" spc="10">
              <a:latin typeface="+mn-lt"/>
              <a:cs typeface="Verdana"/>
            </a:rPr>
            <a:t>hold</a:t>
          </a:r>
          <a:endParaRPr lang="en-US" sz="2000" b="1" dirty="0">
            <a:latin typeface="+mn-lt"/>
          </a:endParaRPr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346D3787-EFA7-4A97-A782-F0B57C5E0696}">
      <dgm:prSet phldrT="[Text]" custT="1"/>
      <dgm:spPr/>
      <dgm:t>
        <a:bodyPr/>
        <a:lstStyle/>
        <a:p>
          <a:r>
            <a:rPr lang="en-US" sz="2000" b="1" dirty="0">
              <a:latin typeface="+mn-lt"/>
              <a:cs typeface="Arial MT"/>
            </a:rPr>
            <a:t>So brands should come up with an </a:t>
          </a:r>
          <a:r>
            <a:rPr lang="en-US" sz="2000" b="1" dirty="0">
              <a:latin typeface="+mn-lt"/>
              <a:cs typeface="Arial"/>
            </a:rPr>
            <a:t>innovative </a:t>
          </a:r>
          <a:r>
            <a:rPr lang="en-US" sz="2000" b="1" dirty="0">
              <a:latin typeface="+mn-lt"/>
              <a:cs typeface="Arial MT"/>
            </a:rPr>
            <a:t>bottle </a:t>
          </a:r>
          <a:r>
            <a:rPr lang="en-US" sz="2000" b="1" spc="5" dirty="0">
              <a:latin typeface="+mn-lt"/>
              <a:cs typeface="Arial MT"/>
            </a:rPr>
            <a:t> </a:t>
          </a:r>
          <a:r>
            <a:rPr lang="en-US" sz="2000" b="1" dirty="0">
              <a:latin typeface="+mn-lt"/>
              <a:cs typeface="Arial MT"/>
            </a:rPr>
            <a:t>that is </a:t>
          </a:r>
          <a:r>
            <a:rPr lang="en-US" sz="2000" b="1" dirty="0">
              <a:latin typeface="+mn-lt"/>
              <a:cs typeface="Arial"/>
            </a:rPr>
            <a:t>compact </a:t>
          </a:r>
          <a:r>
            <a:rPr lang="en-US" sz="2000" b="1" dirty="0">
              <a:latin typeface="+mn-lt"/>
              <a:cs typeface="Arial MT"/>
            </a:rPr>
            <a:t>and portable to reach a wider range of </a:t>
          </a:r>
          <a:r>
            <a:rPr lang="en-US" sz="2000" b="1" spc="5" dirty="0">
              <a:latin typeface="+mn-lt"/>
              <a:cs typeface="Arial MT"/>
            </a:rPr>
            <a:t> </a:t>
          </a:r>
          <a:r>
            <a:rPr lang="en-US" sz="2000" b="1" dirty="0">
              <a:latin typeface="+mn-lt"/>
              <a:cs typeface="Arial MT"/>
            </a:rPr>
            <a:t>consumers.</a:t>
          </a:r>
          <a:endParaRPr lang="en-US" sz="2000" b="1" dirty="0">
            <a:latin typeface="+mn-lt"/>
          </a:endParaRPr>
        </a:p>
      </dgm:t>
    </dgm:pt>
    <dgm:pt modelId="{32AB1149-000C-460C-BF09-58F9099AF73A}" type="parTrans" cxnId="{A5217A73-BB44-4ED1-BA0C-04B42BFD799D}">
      <dgm:prSet/>
      <dgm:spPr/>
      <dgm:t>
        <a:bodyPr/>
        <a:lstStyle/>
        <a:p>
          <a:endParaRPr lang="en-US"/>
        </a:p>
      </dgm:t>
    </dgm:pt>
    <dgm:pt modelId="{DD2292A7-2164-4C42-86D8-FC979D99198C}" type="sibTrans" cxnId="{A5217A73-BB44-4ED1-BA0C-04B42BFD799D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A5217A73-BB44-4ED1-BA0C-04B42BFD799D}" srcId="{D6D7E9DE-5D72-4418-8E3B-4FA79B1ADD35}" destId="{346D3787-EFA7-4A97-A782-F0B57C5E0696}" srcOrd="1" destOrd="0" parTransId="{32AB1149-000C-460C-BF09-58F9099AF73A}" sibTransId="{DD2292A7-2164-4C42-86D8-FC979D99198C}"/>
    <dgm:cxn modelId="{930A37AD-10C3-4FB2-83A9-4B70461B4486}" type="presOf" srcId="{346D3787-EFA7-4A97-A782-F0B57C5E0696}" destId="{01BA8FAD-64FF-4A05-80B2-5289532B145C}" srcOrd="0" destOrd="1" presId="urn:diagrams.loki3.com/BracketList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D7E9DE-5D72-4418-8E3B-4FA79B1ADD35}">
      <dgm:prSet phldrT="[Text]" custT="1"/>
      <dgm:spPr/>
      <dgm:t>
        <a:bodyPr/>
        <a:lstStyle/>
        <a:p>
          <a:r>
            <a:rPr lang="en-US" sz="1600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1800" spc="50" dirty="0">
              <a:latin typeface="Tahoma"/>
              <a:cs typeface="Tahoma"/>
            </a:rPr>
            <a:t>Cola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55" dirty="0">
              <a:latin typeface="Tahoma"/>
              <a:cs typeface="Tahoma"/>
            </a:rPr>
            <a:t>Coca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-5" dirty="0">
              <a:latin typeface="Tahoma"/>
              <a:cs typeface="Tahoma"/>
            </a:rPr>
            <a:t>acquires </a:t>
          </a:r>
          <a:r>
            <a:rPr lang="en-US" sz="1800" spc="135" dirty="0">
              <a:latin typeface="Tahoma"/>
              <a:cs typeface="Tahoma"/>
            </a:rPr>
            <a:t>1/4</a:t>
          </a:r>
          <a:r>
            <a:rPr lang="en-US" sz="1800" spc="35" dirty="0">
              <a:latin typeface="Tahoma"/>
              <a:cs typeface="Tahoma"/>
            </a:rPr>
            <a:t>th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80" dirty="0">
              <a:latin typeface="Tahoma"/>
              <a:cs typeface="Tahoma"/>
            </a:rPr>
            <a:t>of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25" dirty="0">
              <a:latin typeface="Tahoma"/>
              <a:cs typeface="Tahoma"/>
            </a:rPr>
            <a:t>the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-5" dirty="0">
              <a:latin typeface="Tahoma"/>
              <a:cs typeface="Tahoma"/>
            </a:rPr>
            <a:t>energy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5" dirty="0">
              <a:latin typeface="Tahoma"/>
              <a:cs typeface="Tahoma"/>
            </a:rPr>
            <a:t>drinks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-5" dirty="0">
              <a:latin typeface="Tahoma"/>
              <a:cs typeface="Tahoma"/>
            </a:rPr>
            <a:t>market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55" dirty="0">
              <a:latin typeface="Tahoma"/>
              <a:cs typeface="Tahoma"/>
            </a:rPr>
            <a:t>followed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35" dirty="0">
              <a:latin typeface="Tahoma"/>
              <a:cs typeface="Tahoma"/>
            </a:rPr>
            <a:t>by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35" dirty="0" err="1">
              <a:latin typeface="Tahoma"/>
              <a:cs typeface="Tahoma"/>
            </a:rPr>
            <a:t>Bepsi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110" dirty="0">
              <a:latin typeface="Tahoma"/>
              <a:cs typeface="Tahoma"/>
            </a:rPr>
            <a:t>&amp; </a:t>
          </a:r>
          <a:r>
            <a:rPr lang="en-US" sz="1800" spc="-919" dirty="0">
              <a:latin typeface="Tahoma"/>
              <a:cs typeface="Tahoma"/>
            </a:rPr>
            <a:t> </a:t>
          </a:r>
          <a:r>
            <a:rPr lang="en-US" sz="1800" spc="-20" dirty="0">
              <a:latin typeface="Tahoma"/>
              <a:cs typeface="Tahoma"/>
            </a:rPr>
            <a:t>Gangster.</a:t>
          </a:r>
          <a:r>
            <a:rPr lang="en-US" sz="1800" spc="-170" dirty="0">
              <a:latin typeface="Tahoma"/>
              <a:cs typeface="Tahoma"/>
            </a:rPr>
            <a:t> </a:t>
          </a:r>
          <a:endParaRPr lang="en-US" sz="1800" b="1" dirty="0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C9F17222-C5ED-495A-929D-F307058D8767}">
      <dgm:prSet phldrT="[Text]" custT="1"/>
      <dgm:spPr/>
      <dgm:t>
        <a:bodyPr/>
        <a:lstStyle/>
        <a:p>
          <a:r>
            <a:rPr lang="en-US" sz="1800" spc="60" dirty="0">
              <a:latin typeface="Tahoma"/>
              <a:cs typeface="Tahoma"/>
            </a:rPr>
            <a:t>Codex</a:t>
          </a:r>
          <a:r>
            <a:rPr lang="en-US" sz="1800" spc="-165" dirty="0">
              <a:latin typeface="Tahoma"/>
              <a:cs typeface="Tahoma"/>
            </a:rPr>
            <a:t> comes </a:t>
          </a:r>
          <a:r>
            <a:rPr lang="en-US" sz="1800" spc="-170" dirty="0">
              <a:latin typeface="Tahoma"/>
              <a:cs typeface="Tahoma"/>
            </a:rPr>
            <a:t> </a:t>
          </a:r>
          <a:r>
            <a:rPr lang="en-US" sz="1800" spc="55" dirty="0">
              <a:latin typeface="Tahoma"/>
              <a:cs typeface="Tahoma"/>
            </a:rPr>
            <a:t>5th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15" dirty="0">
              <a:latin typeface="Tahoma"/>
              <a:cs typeface="Tahoma"/>
            </a:rPr>
            <a:t>in</a:t>
          </a:r>
          <a:r>
            <a:rPr lang="en-US" sz="1800" spc="-170" dirty="0">
              <a:latin typeface="Tahoma"/>
              <a:cs typeface="Tahoma"/>
            </a:rPr>
            <a:t> </a:t>
          </a:r>
          <a:r>
            <a:rPr lang="en-US" sz="1800" spc="25" dirty="0">
              <a:latin typeface="Tahoma"/>
              <a:cs typeface="Tahoma"/>
            </a:rPr>
            <a:t>the</a:t>
          </a:r>
          <a:r>
            <a:rPr lang="en-US" sz="1800" spc="-165" dirty="0">
              <a:latin typeface="Tahoma"/>
              <a:cs typeface="Tahoma"/>
            </a:rPr>
            <a:t> </a:t>
          </a:r>
          <a:r>
            <a:rPr lang="en-US" sz="1800" spc="-5" dirty="0">
              <a:latin typeface="Tahoma"/>
              <a:cs typeface="Tahoma"/>
            </a:rPr>
            <a:t>market ranking.</a:t>
          </a:r>
          <a:endParaRPr lang="en-US" sz="1800" b="1" dirty="0"/>
        </a:p>
      </dgm:t>
    </dgm:pt>
    <dgm:pt modelId="{62CFD89E-A80C-45D4-AFE0-F8C485F4FDB1}" type="parTrans" cxnId="{61B0A8EB-F51B-4628-9D58-251989097556}">
      <dgm:prSet/>
      <dgm:spPr/>
      <dgm:t>
        <a:bodyPr/>
        <a:lstStyle/>
        <a:p>
          <a:endParaRPr lang="en-US"/>
        </a:p>
      </dgm:t>
    </dgm:pt>
    <dgm:pt modelId="{FE3ECFB8-3861-4A05-8864-B1720B315B1E}" type="sibTrans" cxnId="{61B0A8EB-F51B-4628-9D58-251989097556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2AB4FC90-831B-442C-A5FE-D7A14FED9B7F}" type="presOf" srcId="{C9F17222-C5ED-495A-929D-F307058D8767}" destId="{5A569864-48F6-4D35-BCF3-8A2C5A18C1AD}" srcOrd="0" destOrd="1" presId="urn:microsoft.com/office/officeart/2005/8/layout/hList1"/>
    <dgm:cxn modelId="{0CADF4B6-AF5A-4BD4-A814-60D45624B2DC}" type="presOf" srcId="{5D113CF8-0C77-41B0-929C-9F19BDE41745}" destId="{5A569864-48F6-4D35-BCF3-8A2C5A18C1AD}" srcOrd="0" destOrd="0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61B0A8EB-F51B-4628-9D58-251989097556}" srcId="{D6D7E9DE-5D72-4418-8E3B-4FA79B1ADD35}" destId="{C9F17222-C5ED-495A-929D-F307058D8767}" srcOrd="1" destOrd="0" parTransId="{62CFD89E-A80C-45D4-AFE0-F8C485F4FDB1}" sibTransId="{FE3ECFB8-3861-4A05-8864-B1720B315B1E}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D7E9DE-5D72-4418-8E3B-4FA79B1ADD35}">
      <dgm:prSet phldrT="[Text]" custT="1"/>
      <dgm:spPr/>
      <dgm:t>
        <a:bodyPr/>
        <a:lstStyle/>
        <a:p>
          <a:r>
            <a:rPr lang="en-US" sz="1600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C9F17222-C5ED-495A-929D-F307058D8767}">
      <dgm:prSet phldrT="[Text]" custT="1"/>
      <dgm:spPr/>
      <dgm:t>
        <a:bodyPr/>
        <a:lstStyle/>
        <a:p>
          <a:endParaRPr lang="en-US" sz="1800" b="1" dirty="0"/>
        </a:p>
      </dgm:t>
    </dgm:pt>
    <dgm:pt modelId="{62CFD89E-A80C-45D4-AFE0-F8C485F4FDB1}" type="parTrans" cxnId="{61B0A8EB-F51B-4628-9D58-251989097556}">
      <dgm:prSet/>
      <dgm:spPr/>
      <dgm:t>
        <a:bodyPr/>
        <a:lstStyle/>
        <a:p>
          <a:endParaRPr lang="en-US"/>
        </a:p>
      </dgm:t>
    </dgm:pt>
    <dgm:pt modelId="{FE3ECFB8-3861-4A05-8864-B1720B315B1E}" type="sibTrans" cxnId="{61B0A8EB-F51B-4628-9D58-251989097556}">
      <dgm:prSet/>
      <dgm:spPr/>
      <dgm:t>
        <a:bodyPr/>
        <a:lstStyle/>
        <a:p>
          <a:endParaRPr lang="en-US"/>
        </a:p>
      </dgm:t>
    </dgm:pt>
    <dgm:pt modelId="{C9C4C4E7-F8E2-49E6-BBA7-2A778B0D1773}">
      <dgm:prSet phldrT="[Text]" custT="1"/>
      <dgm:spPr/>
      <dgm:t>
        <a:bodyPr/>
        <a:lstStyle/>
        <a:p>
          <a:r>
            <a:rPr lang="en-US" sz="1800" b="1" dirty="0"/>
            <a:t>26.5% of the respondents rely on Brand Reputation which is a major factor over preference of other brands.</a:t>
          </a:r>
        </a:p>
      </dgm:t>
    </dgm:pt>
    <dgm:pt modelId="{AE761099-6069-4BD8-8895-181F811B5F4A}" type="parTrans" cxnId="{D24EC45F-C5A5-46D1-8847-31C1BDF17999}">
      <dgm:prSet/>
      <dgm:spPr/>
      <dgm:t>
        <a:bodyPr/>
        <a:lstStyle/>
        <a:p>
          <a:endParaRPr lang="en-US"/>
        </a:p>
      </dgm:t>
    </dgm:pt>
    <dgm:pt modelId="{D34013C3-556C-45BC-944F-D0AB01B7C233}" type="sibTrans" cxnId="{D24EC45F-C5A5-46D1-8847-31C1BDF17999}">
      <dgm:prSet/>
      <dgm:spPr/>
      <dgm:t>
        <a:bodyPr/>
        <a:lstStyle/>
        <a:p>
          <a:endParaRPr lang="en-US"/>
        </a:p>
      </dgm:t>
    </dgm:pt>
    <dgm:pt modelId="{498AB7F2-84A4-463C-BDE2-AD3EE657C7E0}">
      <dgm:prSet phldrT="[Text]" custT="1"/>
      <dgm:spPr/>
      <dgm:t>
        <a:bodyPr/>
        <a:lstStyle/>
        <a:p>
          <a:r>
            <a:rPr lang="en-US" sz="1800" b="1" dirty="0"/>
            <a:t>Other reasons include Taste/flavor preference, Availability etc.</a:t>
          </a:r>
        </a:p>
      </dgm:t>
    </dgm:pt>
    <dgm:pt modelId="{898930EA-C926-4950-A431-6AC4B696CD58}" type="parTrans" cxnId="{C21F0D8B-2CC0-4A7C-9C75-535824041EA3}">
      <dgm:prSet/>
      <dgm:spPr/>
      <dgm:t>
        <a:bodyPr/>
        <a:lstStyle/>
        <a:p>
          <a:endParaRPr lang="en-US"/>
        </a:p>
      </dgm:t>
    </dgm:pt>
    <dgm:pt modelId="{46748967-9CC9-477A-B6A1-13AC7032AAA3}" type="sibTrans" cxnId="{C21F0D8B-2CC0-4A7C-9C75-535824041EA3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D24EC45F-C5A5-46D1-8847-31C1BDF17999}" srcId="{D6D7E9DE-5D72-4418-8E3B-4FA79B1ADD35}" destId="{C9C4C4E7-F8E2-49E6-BBA7-2A778B0D1773}" srcOrd="0" destOrd="0" parTransId="{AE761099-6069-4BD8-8895-181F811B5F4A}" sibTransId="{D34013C3-556C-45BC-944F-D0AB01B7C233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C21F0D8B-2CC0-4A7C-9C75-535824041EA3}" srcId="{D6D7E9DE-5D72-4418-8E3B-4FA79B1ADD35}" destId="{498AB7F2-84A4-463C-BDE2-AD3EE657C7E0}" srcOrd="1" destOrd="0" parTransId="{898930EA-C926-4950-A431-6AC4B696CD58}" sibTransId="{46748967-9CC9-477A-B6A1-13AC7032AAA3}"/>
    <dgm:cxn modelId="{2AB4FC90-831B-442C-A5FE-D7A14FED9B7F}" type="presOf" srcId="{C9F17222-C5ED-495A-929D-F307058D8767}" destId="{5A569864-48F6-4D35-BCF3-8A2C5A18C1AD}" srcOrd="0" destOrd="2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E90C92D0-2A1A-44A2-A55F-6BC2A2CA3852}" type="presOf" srcId="{C9C4C4E7-F8E2-49E6-BBA7-2A778B0D1773}" destId="{5A569864-48F6-4D35-BCF3-8A2C5A18C1AD}" srcOrd="0" destOrd="0" presId="urn:microsoft.com/office/officeart/2005/8/layout/hList1"/>
    <dgm:cxn modelId="{05BB47E5-43AE-46B7-81D5-C91B47D49E27}" type="presOf" srcId="{498AB7F2-84A4-463C-BDE2-AD3EE657C7E0}" destId="{5A569864-48F6-4D35-BCF3-8A2C5A18C1AD}" srcOrd="0" destOrd="1" presId="urn:microsoft.com/office/officeart/2005/8/layout/hList1"/>
    <dgm:cxn modelId="{61B0A8EB-F51B-4628-9D58-251989097556}" srcId="{D6D7E9DE-5D72-4418-8E3B-4FA79B1ADD35}" destId="{C9F17222-C5ED-495A-929D-F307058D8767}" srcOrd="2" destOrd="0" parTransId="{62CFD89E-A80C-45D4-AFE0-F8C485F4FDB1}" sibTransId="{FE3ECFB8-3861-4A05-8864-B1720B315B1E}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100">
              <a:latin typeface="Georgia"/>
              <a:cs typeface="Georgia"/>
            </a:rPr>
            <a:t>Online</a:t>
          </a:r>
          <a:r>
            <a:rPr lang="en-US" sz="2000" b="1" spc="-35">
              <a:latin typeface="Georgia"/>
              <a:cs typeface="Georgia"/>
            </a:rPr>
            <a:t> </a:t>
          </a:r>
          <a:r>
            <a:rPr lang="en-US" sz="2000" b="1" spc="65">
              <a:latin typeface="Georgia"/>
              <a:cs typeface="Georgia"/>
            </a:rPr>
            <a:t>ads</a:t>
          </a:r>
          <a:r>
            <a:rPr lang="en-US" sz="2000" b="1" spc="-30">
              <a:latin typeface="Georgia"/>
              <a:cs typeface="Georgia"/>
            </a:rPr>
            <a:t> </a:t>
          </a:r>
          <a:r>
            <a:rPr lang="en-US" sz="2000" b="1" spc="5">
              <a:latin typeface="Georgia"/>
              <a:cs typeface="Georgia"/>
            </a:rPr>
            <a:t>is</a:t>
          </a:r>
          <a:r>
            <a:rPr lang="en-US" sz="2000" b="1" spc="-35">
              <a:latin typeface="Georgia"/>
              <a:cs typeface="Georgia"/>
            </a:rPr>
            <a:t> </a:t>
          </a:r>
          <a:r>
            <a:rPr lang="en-US" sz="2000" b="1" spc="130">
              <a:latin typeface="Georgia"/>
              <a:cs typeface="Georgia"/>
            </a:rPr>
            <a:t>the</a:t>
          </a:r>
          <a:r>
            <a:rPr lang="en-US" sz="2000" b="1" spc="-30">
              <a:latin typeface="Georgia"/>
              <a:cs typeface="Georgia"/>
            </a:rPr>
            <a:t> </a:t>
          </a:r>
          <a:r>
            <a:rPr lang="en-US" sz="2000" b="1" spc="80">
              <a:latin typeface="Georgia"/>
              <a:cs typeface="Georgia"/>
            </a:rPr>
            <a:t>most</a:t>
          </a:r>
          <a:r>
            <a:rPr lang="en-US" sz="2000" b="1" spc="-35">
              <a:latin typeface="Georgia"/>
              <a:cs typeface="Georgia"/>
            </a:rPr>
            <a:t> </a:t>
          </a:r>
          <a:r>
            <a:rPr lang="en-US" sz="2000" b="1" spc="100">
              <a:latin typeface="Georgia"/>
              <a:cs typeface="Georgia"/>
            </a:rPr>
            <a:t>reachable</a:t>
          </a:r>
          <a:r>
            <a:rPr lang="en-US" sz="2000" b="1" spc="-30">
              <a:latin typeface="Georgia"/>
              <a:cs typeface="Georgia"/>
            </a:rPr>
            <a:t> marketing </a:t>
          </a:r>
          <a:r>
            <a:rPr lang="en-US" sz="2000" b="1" spc="125">
              <a:latin typeface="Georgia"/>
              <a:cs typeface="Georgia"/>
            </a:rPr>
            <a:t>channel</a:t>
          </a:r>
          <a:r>
            <a:rPr lang="en-US" sz="2000" b="1" spc="-35">
              <a:latin typeface="Georgia"/>
              <a:cs typeface="Georgia"/>
            </a:rPr>
            <a:t> </a:t>
          </a:r>
          <a:r>
            <a:rPr lang="en-US" sz="2000" b="1" spc="80">
              <a:latin typeface="Georgia"/>
              <a:cs typeface="Georgia"/>
            </a:rPr>
            <a:t>across</a:t>
          </a:r>
          <a:r>
            <a:rPr lang="en-US" sz="2000" b="1" spc="-30">
              <a:latin typeface="Georgia"/>
              <a:cs typeface="Georgia"/>
            </a:rPr>
            <a:t> </a:t>
          </a:r>
          <a:r>
            <a:rPr lang="en-US" sz="2000" b="1" spc="10">
              <a:latin typeface="Georgia"/>
              <a:cs typeface="Georgia"/>
            </a:rPr>
            <a:t>all</a:t>
          </a:r>
          <a:r>
            <a:rPr lang="en-US" sz="2000" b="1" spc="-35">
              <a:latin typeface="Georgia"/>
              <a:cs typeface="Georgia"/>
            </a:rPr>
            <a:t> </a:t>
          </a:r>
          <a:r>
            <a:rPr lang="en-US" sz="2000" b="1" spc="120">
              <a:latin typeface="Georgia"/>
              <a:cs typeface="Georgia"/>
            </a:rPr>
            <a:t>age</a:t>
          </a:r>
          <a:r>
            <a:rPr lang="en-US" sz="2000" b="1" spc="-30">
              <a:latin typeface="Georgia"/>
              <a:cs typeface="Georgia"/>
            </a:rPr>
            <a:t> </a:t>
          </a:r>
          <a:r>
            <a:rPr lang="en-US" sz="2000" b="1" spc="114">
              <a:latin typeface="Georgia"/>
              <a:cs typeface="Georgia"/>
            </a:rPr>
            <a:t>groups</a:t>
          </a:r>
          <a:endParaRPr lang="en-US" sz="2000" b="1" dirty="0">
            <a:latin typeface="+mn-lt"/>
          </a:endParaRPr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6352F90B-82A8-4BEA-8FB6-6B2D0011428D}">
      <dgm:prSet phldrT="[Text]" custT="1"/>
      <dgm:spPr/>
      <dgm:t>
        <a:bodyPr/>
        <a:lstStyle/>
        <a:p>
          <a:r>
            <a:rPr lang="en-US" sz="2000" b="1" spc="-30">
              <a:latin typeface="Georgia"/>
              <a:cs typeface="Georgia"/>
            </a:rPr>
            <a:t>It </a:t>
          </a:r>
          <a:r>
            <a:rPr lang="en-US" sz="2000" b="1" spc="5">
              <a:latin typeface="Georgia"/>
              <a:cs typeface="Georgia"/>
            </a:rPr>
            <a:t>is</a:t>
          </a:r>
          <a:r>
            <a:rPr lang="en-US" sz="2000" b="1" spc="-35">
              <a:latin typeface="Georgia"/>
              <a:cs typeface="Georgia"/>
            </a:rPr>
            <a:t> </a:t>
          </a:r>
          <a:r>
            <a:rPr lang="en-US" sz="2000" b="1" spc="110">
              <a:latin typeface="Georgia"/>
              <a:cs typeface="Georgia"/>
            </a:rPr>
            <a:t>around</a:t>
          </a:r>
          <a:r>
            <a:rPr lang="en-US" sz="2000" b="1" spc="-30">
              <a:latin typeface="Georgia"/>
              <a:cs typeface="Georgia"/>
            </a:rPr>
            <a:t> 40.2%</a:t>
          </a:r>
          <a:endParaRPr lang="en-US" sz="2000" b="1" dirty="0">
            <a:latin typeface="+mn-lt"/>
          </a:endParaRPr>
        </a:p>
      </dgm:t>
    </dgm:pt>
    <dgm:pt modelId="{454BFFF9-B335-4861-B700-7C2C79272891}" type="parTrans" cxnId="{7A5F81CF-3007-4DD5-BFAC-E48A30B13FEF}">
      <dgm:prSet/>
      <dgm:spPr/>
      <dgm:t>
        <a:bodyPr/>
        <a:lstStyle/>
        <a:p>
          <a:endParaRPr lang="en-US"/>
        </a:p>
      </dgm:t>
    </dgm:pt>
    <dgm:pt modelId="{0AE19B01-2B8F-4576-ACEF-3225C085EA4B}" type="sibTrans" cxnId="{7A5F81CF-3007-4DD5-BFAC-E48A30B13FEF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2A2DAD8D-867B-4672-ABBB-117DE7EC6606}" type="presOf" srcId="{6352F90B-82A8-4BEA-8FB6-6B2D0011428D}" destId="{01BA8FAD-64FF-4A05-80B2-5289532B145C}" srcOrd="0" destOrd="1" presId="urn:diagrams.loki3.com/BracketList"/>
    <dgm:cxn modelId="{7A5F81CF-3007-4DD5-BFAC-E48A30B13FEF}" srcId="{D6D7E9DE-5D72-4418-8E3B-4FA79B1ADD35}" destId="{6352F90B-82A8-4BEA-8FB6-6B2D0011428D}" srcOrd="1" destOrd="0" parTransId="{454BFFF9-B335-4861-B700-7C2C79272891}" sibTransId="{0AE19B01-2B8F-4576-ACEF-3225C085EA4B}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D6D7E9DE-5D72-4418-8E3B-4FA79B1ADD35}">
      <dgm:prSet phldrT="[Text]" custT="1"/>
      <dgm:spPr/>
      <dgm:t>
        <a:bodyPr/>
        <a:lstStyle/>
        <a:p>
          <a:r>
            <a:rPr lang="en-US" sz="2400" b="0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C9C4C4E7-F8E2-49E6-BBA7-2A778B0D1773}">
      <dgm:prSet phldrT="[Text]" custT="1"/>
      <dgm:spPr/>
      <dgm:t>
        <a:bodyPr/>
        <a:lstStyle/>
        <a:p>
          <a:r>
            <a:rPr lang="en-US" sz="1800" b="1" spc="-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Almost 42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of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consumers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get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know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about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energy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6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drinks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through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5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Ads. </a:t>
          </a:r>
          <a:endParaRPr lang="en-US" sz="18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E761099-6069-4BD8-8895-181F811B5F4A}" type="parTrans" cxnId="{D24EC45F-C5A5-46D1-8847-31C1BDF17999}">
      <dgm:prSet/>
      <dgm:spPr/>
      <dgm:t>
        <a:bodyPr/>
        <a:lstStyle/>
        <a:p>
          <a:endParaRPr lang="en-US"/>
        </a:p>
      </dgm:t>
    </dgm:pt>
    <dgm:pt modelId="{D34013C3-556C-45BC-944F-D0AB01B7C233}" type="sibTrans" cxnId="{D24EC45F-C5A5-46D1-8847-31C1BDF17999}">
      <dgm:prSet/>
      <dgm:spPr/>
      <dgm:t>
        <a:bodyPr/>
        <a:lstStyle/>
        <a:p>
          <a:endParaRPr lang="en-US"/>
        </a:p>
      </dgm:t>
    </dgm:pt>
    <dgm:pt modelId="{C9F17222-C5ED-495A-929D-F307058D8767}">
      <dgm:prSet phldrT="[Text]" custT="1"/>
      <dgm:spPr/>
      <dgm:t>
        <a:bodyPr/>
        <a:lstStyle/>
        <a:p>
          <a:r>
            <a:rPr lang="en-US" sz="1800" b="1" spc="125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CodeX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needs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9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improve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its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4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visibility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6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order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1800" b="1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5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attract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0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</a:t>
          </a:r>
          <a:r>
            <a:rPr lang="en-US" sz="1800" b="1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customers</a:t>
          </a:r>
          <a:endParaRPr lang="en-US" sz="1800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E3ECFB8-3861-4A05-8864-B1720B315B1E}" type="sibTrans" cxnId="{61B0A8EB-F51B-4628-9D58-251989097556}">
      <dgm:prSet/>
      <dgm:spPr/>
      <dgm:t>
        <a:bodyPr/>
        <a:lstStyle/>
        <a:p>
          <a:endParaRPr lang="en-US"/>
        </a:p>
      </dgm:t>
    </dgm:pt>
    <dgm:pt modelId="{62CFD89E-A80C-45D4-AFE0-F8C485F4FDB1}" type="parTrans" cxnId="{61B0A8EB-F51B-4628-9D58-251989097556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 custLinFactNeighborX="-13308" custLinFactNeighborY="-10307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 custLinFactNeighborX="5293" custLinFactNeighborY="23538">
        <dgm:presLayoutVars>
          <dgm:bulletEnabled val="1"/>
        </dgm:presLayoutVars>
      </dgm:prSet>
      <dgm:spPr/>
    </dgm:pt>
  </dgm:ptLst>
  <dgm:cxnLst>
    <dgm:cxn modelId="{D24EC45F-C5A5-46D1-8847-31C1BDF17999}" srcId="{D6D7E9DE-5D72-4418-8E3B-4FA79B1ADD35}" destId="{C9C4C4E7-F8E2-49E6-BBA7-2A778B0D1773}" srcOrd="0" destOrd="0" parTransId="{AE761099-6069-4BD8-8895-181F811B5F4A}" sibTransId="{D34013C3-556C-45BC-944F-D0AB01B7C233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2AB4FC90-831B-442C-A5FE-D7A14FED9B7F}" type="presOf" srcId="{C9F17222-C5ED-495A-929D-F307058D8767}" destId="{5A569864-48F6-4D35-BCF3-8A2C5A18C1AD}" srcOrd="0" destOrd="1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E90C92D0-2A1A-44A2-A55F-6BC2A2CA3852}" type="presOf" srcId="{C9C4C4E7-F8E2-49E6-BBA7-2A778B0D1773}" destId="{5A569864-48F6-4D35-BCF3-8A2C5A18C1AD}" srcOrd="0" destOrd="0" presId="urn:microsoft.com/office/officeart/2005/8/layout/hList1"/>
    <dgm:cxn modelId="{61B0A8EB-F51B-4628-9D58-251989097556}" srcId="{D6D7E9DE-5D72-4418-8E3B-4FA79B1ADD35}" destId="{C9F17222-C5ED-495A-929D-F307058D8767}" srcOrd="1" destOrd="0" parTransId="{62CFD89E-A80C-45D4-AFE0-F8C485F4FDB1}" sibTransId="{FE3ECFB8-3861-4A05-8864-B1720B315B1E}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100" dirty="0">
              <a:latin typeface="Georgia"/>
              <a:cs typeface="Georgia"/>
            </a:rPr>
            <a:t>The thinking of respondents about our brand in Neutral </a:t>
          </a:r>
          <a:endParaRPr lang="en-US" sz="2000" b="1" dirty="0">
            <a:latin typeface="+mn-lt"/>
          </a:endParaRPr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6352F90B-82A8-4BEA-8FB6-6B2D0011428D}">
      <dgm:prSet phldrT="[Text]" custT="1"/>
      <dgm:spPr/>
      <dgm:t>
        <a:bodyPr/>
        <a:lstStyle/>
        <a:p>
          <a:r>
            <a:rPr lang="en-US" sz="2000" b="1" spc="-30">
              <a:latin typeface="Georgia"/>
              <a:cs typeface="Georgia"/>
            </a:rPr>
            <a:t>More than 60% rate such</a:t>
          </a:r>
          <a:endParaRPr lang="en-US" sz="2000" b="1" dirty="0">
            <a:latin typeface="+mn-lt"/>
          </a:endParaRPr>
        </a:p>
      </dgm:t>
    </dgm:pt>
    <dgm:pt modelId="{454BFFF9-B335-4861-B700-7C2C79272891}" type="parTrans" cxnId="{7A5F81CF-3007-4DD5-BFAC-E48A30B13FEF}">
      <dgm:prSet/>
      <dgm:spPr/>
      <dgm:t>
        <a:bodyPr/>
        <a:lstStyle/>
        <a:p>
          <a:endParaRPr lang="en-US"/>
        </a:p>
      </dgm:t>
    </dgm:pt>
    <dgm:pt modelId="{0AE19B01-2B8F-4576-ACEF-3225C085EA4B}" type="sibTrans" cxnId="{7A5F81CF-3007-4DD5-BFAC-E48A30B13FEF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2A2DAD8D-867B-4672-ABBB-117DE7EC6606}" type="presOf" srcId="{6352F90B-82A8-4BEA-8FB6-6B2D0011428D}" destId="{01BA8FAD-64FF-4A05-80B2-5289532B145C}" srcOrd="0" destOrd="1" presId="urn:diagrams.loki3.com/BracketList"/>
    <dgm:cxn modelId="{7A5F81CF-3007-4DD5-BFAC-E48A30B13FEF}" srcId="{D6D7E9DE-5D72-4418-8E3B-4FA79B1ADD35}" destId="{6352F90B-82A8-4BEA-8FB6-6B2D0011428D}" srcOrd="1" destOrd="0" parTransId="{454BFFF9-B335-4861-B700-7C2C79272891}" sibTransId="{0AE19B01-2B8F-4576-ACEF-3225C085EA4B}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100" dirty="0">
              <a:latin typeface="Georgia"/>
              <a:cs typeface="Georgia"/>
            </a:rPr>
            <a:t>Theses are the bottom % cities where focus needs to be increased by </a:t>
          </a:r>
          <a:r>
            <a:rPr lang="en-US" sz="2000" b="1" spc="100" dirty="0" err="1">
              <a:latin typeface="Georgia"/>
              <a:cs typeface="Georgia"/>
            </a:rPr>
            <a:t>CodeX</a:t>
          </a:r>
          <a:r>
            <a:rPr lang="en-US" sz="2000" b="1" spc="100" dirty="0">
              <a:latin typeface="Georgia"/>
              <a:cs typeface="Georgia"/>
            </a:rPr>
            <a:t>.</a:t>
          </a:r>
          <a:endParaRPr lang="en-US" sz="2000" b="1" dirty="0">
            <a:latin typeface="+mn-lt"/>
          </a:endParaRPr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6352F90B-82A8-4BEA-8FB6-6B2D0011428D}">
      <dgm:prSet phldrT="[Text]" custT="1"/>
      <dgm:spPr/>
      <dgm:t>
        <a:bodyPr/>
        <a:lstStyle/>
        <a:p>
          <a:r>
            <a:rPr lang="en-US" sz="2000" b="1" spc="-30" dirty="0">
              <a:latin typeface="Georgia"/>
              <a:cs typeface="Georgia"/>
            </a:rPr>
            <a:t>Among these Lucknow has the least sale.</a:t>
          </a:r>
          <a:endParaRPr lang="en-US" sz="2000" b="1" dirty="0">
            <a:latin typeface="+mn-lt"/>
          </a:endParaRPr>
        </a:p>
      </dgm:t>
    </dgm:pt>
    <dgm:pt modelId="{454BFFF9-B335-4861-B700-7C2C79272891}" type="parTrans" cxnId="{7A5F81CF-3007-4DD5-BFAC-E48A30B13FEF}">
      <dgm:prSet/>
      <dgm:spPr/>
      <dgm:t>
        <a:bodyPr/>
        <a:lstStyle/>
        <a:p>
          <a:endParaRPr lang="en-US"/>
        </a:p>
      </dgm:t>
    </dgm:pt>
    <dgm:pt modelId="{0AE19B01-2B8F-4576-ACEF-3225C085EA4B}" type="sibTrans" cxnId="{7A5F81CF-3007-4DD5-BFAC-E48A30B13FEF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2A2DAD8D-867B-4672-ABBB-117DE7EC6606}" type="presOf" srcId="{6352F90B-82A8-4BEA-8FB6-6B2D0011428D}" destId="{01BA8FAD-64FF-4A05-80B2-5289532B145C}" srcOrd="0" destOrd="1" presId="urn:diagrams.loki3.com/BracketList"/>
    <dgm:cxn modelId="{7A5F81CF-3007-4DD5-BFAC-E48A30B13FEF}" srcId="{D6D7E9DE-5D72-4418-8E3B-4FA79B1ADD35}" destId="{6352F90B-82A8-4BEA-8FB6-6B2D0011428D}" srcOrd="1" destOrd="0" parTransId="{454BFFF9-B335-4861-B700-7C2C79272891}" sibTransId="{0AE19B01-2B8F-4576-ACEF-3225C085EA4B}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78BA52-462A-4352-94BA-AAC7B131EAD5}" type="doc">
      <dgm:prSet loTypeId="urn:microsoft.com/office/officeart/2005/8/layout/process2" loCatId="process" qsTypeId="urn:microsoft.com/office/officeart/2005/8/quickstyle/3d3" qsCatId="3D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5B54A99-F699-46CD-B0FC-E8931BAE6267}">
      <dgm:prSet phldrT="[Text]"/>
      <dgm:spPr/>
      <dgm:t>
        <a:bodyPr/>
        <a:lstStyle/>
        <a:p>
          <a:r>
            <a:rPr lang="en-US" dirty="0" err="1"/>
            <a:t>Heard_before</a:t>
          </a:r>
          <a:r>
            <a:rPr lang="en-US" dirty="0"/>
            <a:t>: No</a:t>
          </a:r>
        </a:p>
      </dgm:t>
    </dgm:pt>
    <dgm:pt modelId="{F488546F-E952-47C5-BBFD-5A799641AD21}" type="parTrans" cxnId="{1720B8FC-7B38-4E6E-BA77-9991BF621A54}">
      <dgm:prSet/>
      <dgm:spPr/>
      <dgm:t>
        <a:bodyPr/>
        <a:lstStyle/>
        <a:p>
          <a:endParaRPr lang="en-US"/>
        </a:p>
      </dgm:t>
    </dgm:pt>
    <dgm:pt modelId="{8AC5F0BB-F4DB-427C-997D-65526615E38B}" type="sibTrans" cxnId="{1720B8FC-7B38-4E6E-BA77-9991BF621A54}">
      <dgm:prSet/>
      <dgm:spPr/>
      <dgm:t>
        <a:bodyPr/>
        <a:lstStyle/>
        <a:p>
          <a:endParaRPr lang="en-US"/>
        </a:p>
      </dgm:t>
    </dgm:pt>
    <dgm:pt modelId="{0EE45C63-1484-4DF9-81A8-35C3459BA547}">
      <dgm:prSet/>
      <dgm:spPr/>
      <dgm:t>
        <a:bodyPr/>
        <a:lstStyle/>
        <a:p>
          <a:r>
            <a:rPr lang="en-US" dirty="0" err="1"/>
            <a:t>Tried_before</a:t>
          </a:r>
          <a:r>
            <a:rPr lang="en-US" dirty="0"/>
            <a:t>: No</a:t>
          </a:r>
        </a:p>
      </dgm:t>
    </dgm:pt>
    <dgm:pt modelId="{9570A1BE-0EF5-4113-9FAA-E0D8DBB44E77}" type="parTrans" cxnId="{0AE2D3BC-1990-4D55-ACF3-8BA6AB68D00D}">
      <dgm:prSet/>
      <dgm:spPr/>
      <dgm:t>
        <a:bodyPr/>
        <a:lstStyle/>
        <a:p>
          <a:endParaRPr lang="en-US"/>
        </a:p>
      </dgm:t>
    </dgm:pt>
    <dgm:pt modelId="{CB77BB09-95DE-4FFB-A194-8CE77E4ABD8A}" type="sibTrans" cxnId="{0AE2D3BC-1990-4D55-ACF3-8BA6AB68D00D}">
      <dgm:prSet/>
      <dgm:spPr/>
      <dgm:t>
        <a:bodyPr/>
        <a:lstStyle/>
        <a:p>
          <a:endParaRPr lang="en-US"/>
        </a:p>
      </dgm:t>
    </dgm:pt>
    <dgm:pt modelId="{3058EEDC-3B01-4905-AF6A-1B09A892C08D}" type="pres">
      <dgm:prSet presAssocID="{7278BA52-462A-4352-94BA-AAC7B131EAD5}" presName="linearFlow" presStyleCnt="0">
        <dgm:presLayoutVars>
          <dgm:resizeHandles val="exact"/>
        </dgm:presLayoutVars>
      </dgm:prSet>
      <dgm:spPr/>
    </dgm:pt>
    <dgm:pt modelId="{8145E9CF-8916-4682-9260-3D8FFCCDE7A1}" type="pres">
      <dgm:prSet presAssocID="{35B54A99-F699-46CD-B0FC-E8931BAE6267}" presName="node" presStyleLbl="node1" presStyleIdx="0" presStyleCnt="2">
        <dgm:presLayoutVars>
          <dgm:bulletEnabled val="1"/>
        </dgm:presLayoutVars>
      </dgm:prSet>
      <dgm:spPr/>
    </dgm:pt>
    <dgm:pt modelId="{D552EECD-2CB4-4B61-BAE6-AEFABCF482B0}" type="pres">
      <dgm:prSet presAssocID="{8AC5F0BB-F4DB-427C-997D-65526615E38B}" presName="sibTrans" presStyleLbl="sibTrans2D1" presStyleIdx="0" presStyleCnt="1"/>
      <dgm:spPr/>
    </dgm:pt>
    <dgm:pt modelId="{A6B8796E-B0CE-43F7-9FF2-8DBE8C80493B}" type="pres">
      <dgm:prSet presAssocID="{8AC5F0BB-F4DB-427C-997D-65526615E38B}" presName="connectorText" presStyleLbl="sibTrans2D1" presStyleIdx="0" presStyleCnt="1"/>
      <dgm:spPr/>
    </dgm:pt>
    <dgm:pt modelId="{F476824A-E815-49C4-9A1F-ED4B752EB9B3}" type="pres">
      <dgm:prSet presAssocID="{0EE45C63-1484-4DF9-81A8-35C3459BA547}" presName="node" presStyleLbl="node1" presStyleIdx="1" presStyleCnt="2">
        <dgm:presLayoutVars>
          <dgm:bulletEnabled val="1"/>
        </dgm:presLayoutVars>
      </dgm:prSet>
      <dgm:spPr/>
    </dgm:pt>
  </dgm:ptLst>
  <dgm:cxnLst>
    <dgm:cxn modelId="{ADA5E44A-CF84-4151-9B02-99C6F0171BD4}" type="presOf" srcId="{8AC5F0BB-F4DB-427C-997D-65526615E38B}" destId="{A6B8796E-B0CE-43F7-9FF2-8DBE8C80493B}" srcOrd="1" destOrd="0" presId="urn:microsoft.com/office/officeart/2005/8/layout/process2"/>
    <dgm:cxn modelId="{39D9807A-FF27-40C1-BF98-DBBEACDBA1F0}" type="presOf" srcId="{8AC5F0BB-F4DB-427C-997D-65526615E38B}" destId="{D552EECD-2CB4-4B61-BAE6-AEFABCF482B0}" srcOrd="0" destOrd="0" presId="urn:microsoft.com/office/officeart/2005/8/layout/process2"/>
    <dgm:cxn modelId="{0AE2D3BC-1990-4D55-ACF3-8BA6AB68D00D}" srcId="{7278BA52-462A-4352-94BA-AAC7B131EAD5}" destId="{0EE45C63-1484-4DF9-81A8-35C3459BA547}" srcOrd="1" destOrd="0" parTransId="{9570A1BE-0EF5-4113-9FAA-E0D8DBB44E77}" sibTransId="{CB77BB09-95DE-4FFB-A194-8CE77E4ABD8A}"/>
    <dgm:cxn modelId="{096ED0CE-8F0C-41FE-B12D-36A03817951E}" type="presOf" srcId="{7278BA52-462A-4352-94BA-AAC7B131EAD5}" destId="{3058EEDC-3B01-4905-AF6A-1B09A892C08D}" srcOrd="0" destOrd="0" presId="urn:microsoft.com/office/officeart/2005/8/layout/process2"/>
    <dgm:cxn modelId="{FC0823E2-2154-4466-8F10-BF8EF2A2A8F1}" type="presOf" srcId="{35B54A99-F699-46CD-B0FC-E8931BAE6267}" destId="{8145E9CF-8916-4682-9260-3D8FFCCDE7A1}" srcOrd="0" destOrd="0" presId="urn:microsoft.com/office/officeart/2005/8/layout/process2"/>
    <dgm:cxn modelId="{074C4FFB-9D68-4A4C-AC53-C9678F4430CE}" type="presOf" srcId="{0EE45C63-1484-4DF9-81A8-35C3459BA547}" destId="{F476824A-E815-49C4-9A1F-ED4B752EB9B3}" srcOrd="0" destOrd="0" presId="urn:microsoft.com/office/officeart/2005/8/layout/process2"/>
    <dgm:cxn modelId="{1720B8FC-7B38-4E6E-BA77-9991BF621A54}" srcId="{7278BA52-462A-4352-94BA-AAC7B131EAD5}" destId="{35B54A99-F699-46CD-B0FC-E8931BAE6267}" srcOrd="0" destOrd="0" parTransId="{F488546F-E952-47C5-BBFD-5A799641AD21}" sibTransId="{8AC5F0BB-F4DB-427C-997D-65526615E38B}"/>
    <dgm:cxn modelId="{F62499F8-E952-4090-82A3-AE315A57BD8F}" type="presParOf" srcId="{3058EEDC-3B01-4905-AF6A-1B09A892C08D}" destId="{8145E9CF-8916-4682-9260-3D8FFCCDE7A1}" srcOrd="0" destOrd="0" presId="urn:microsoft.com/office/officeart/2005/8/layout/process2"/>
    <dgm:cxn modelId="{6BE219A0-1C70-48AD-BE9A-1F4DC8DE9FC4}" type="presParOf" srcId="{3058EEDC-3B01-4905-AF6A-1B09A892C08D}" destId="{D552EECD-2CB4-4B61-BAE6-AEFABCF482B0}" srcOrd="1" destOrd="0" presId="urn:microsoft.com/office/officeart/2005/8/layout/process2"/>
    <dgm:cxn modelId="{B0378F01-6154-46FB-999F-C235B0E5E703}" type="presParOf" srcId="{D552EECD-2CB4-4B61-BAE6-AEFABCF482B0}" destId="{A6B8796E-B0CE-43F7-9FF2-8DBE8C80493B}" srcOrd="0" destOrd="0" presId="urn:microsoft.com/office/officeart/2005/8/layout/process2"/>
    <dgm:cxn modelId="{53C25DC2-DA0E-485C-A98C-CE61568AD16B}" type="presParOf" srcId="{3058EEDC-3B01-4905-AF6A-1B09A892C08D}" destId="{F476824A-E815-49C4-9A1F-ED4B752EB9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C9F17222-C5ED-495A-929D-F307058D8767}">
      <dgm:prSet phldrT="[Text]" custT="1"/>
      <dgm:spPr/>
      <dgm:t>
        <a:bodyPr/>
        <a:lstStyle/>
        <a:p>
          <a:r>
            <a:rPr lang="en-US" sz="1800" b="1" spc="60" dirty="0">
              <a:latin typeface="+mn-lt"/>
              <a:cs typeface="Tahoma"/>
            </a:rPr>
            <a:t>Almost 45% respondents prefer supermarkets.</a:t>
          </a:r>
          <a:endParaRPr lang="en-US" sz="1800" b="1" dirty="0">
            <a:latin typeface="+mn-lt"/>
          </a:endParaRPr>
        </a:p>
      </dgm:t>
    </dgm:pt>
    <dgm:pt modelId="{62CFD89E-A80C-45D4-AFE0-F8C485F4FDB1}" type="parTrans" cxnId="{61B0A8EB-F51B-4628-9D58-251989097556}">
      <dgm:prSet/>
      <dgm:spPr/>
      <dgm:t>
        <a:bodyPr/>
        <a:lstStyle/>
        <a:p>
          <a:endParaRPr lang="en-US"/>
        </a:p>
      </dgm:t>
    </dgm:pt>
    <dgm:pt modelId="{FE3ECFB8-3861-4A05-8864-B1720B315B1E}" type="sibTrans" cxnId="{61B0A8EB-F51B-4628-9D58-251989097556}">
      <dgm:prSet/>
      <dgm:spPr/>
      <dgm:t>
        <a:bodyPr/>
        <a:lstStyle/>
        <a:p>
          <a:endParaRPr lang="en-US"/>
        </a:p>
      </dgm:t>
    </dgm:pt>
    <dgm:pt modelId="{7D2DDB6C-C943-4334-9809-CCBB386200D9}">
      <dgm:prSet phldrT="[Text]" custT="1"/>
      <dgm:spPr/>
      <dgm:t>
        <a:bodyPr/>
        <a:lstStyle/>
        <a:p>
          <a:r>
            <a:rPr lang="en-US" sz="1800" b="1" dirty="0">
              <a:latin typeface="+mn-lt"/>
            </a:rPr>
            <a:t>Supermarkets are the most preferred location to purchase energy drinks.</a:t>
          </a:r>
        </a:p>
      </dgm:t>
    </dgm:pt>
    <dgm:pt modelId="{B03A72CC-6521-4FB2-9A16-9A7335E6608D}" type="parTrans" cxnId="{4464B02E-6D74-4B9D-A6A5-595BA4BC0050}">
      <dgm:prSet/>
      <dgm:spPr/>
      <dgm:t>
        <a:bodyPr/>
        <a:lstStyle/>
        <a:p>
          <a:endParaRPr lang="en-US"/>
        </a:p>
      </dgm:t>
    </dgm:pt>
    <dgm:pt modelId="{D4C6FB15-766F-4CCD-9A00-F740A40AD347}" type="sibTrans" cxnId="{4464B02E-6D74-4B9D-A6A5-595BA4BC0050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D08BA0A-0E15-4DB3-8BDA-01E99C2576CE}" type="presOf" srcId="{7D2DDB6C-C943-4334-9809-CCBB386200D9}" destId="{5A569864-48F6-4D35-BCF3-8A2C5A18C1AD}" srcOrd="0" destOrd="0" presId="urn:microsoft.com/office/officeart/2005/8/layout/hList1"/>
    <dgm:cxn modelId="{4464B02E-6D74-4B9D-A6A5-595BA4BC0050}" srcId="{D6D7E9DE-5D72-4418-8E3B-4FA79B1ADD35}" destId="{7D2DDB6C-C943-4334-9809-CCBB386200D9}" srcOrd="0" destOrd="0" parTransId="{B03A72CC-6521-4FB2-9A16-9A7335E6608D}" sibTransId="{D4C6FB15-766F-4CCD-9A00-F740A40AD347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2AB4FC90-831B-442C-A5FE-D7A14FED9B7F}" type="presOf" srcId="{C9F17222-C5ED-495A-929D-F307058D8767}" destId="{5A569864-48F6-4D35-BCF3-8A2C5A18C1AD}" srcOrd="0" destOrd="1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61B0A8EB-F51B-4628-9D58-251989097556}" srcId="{D6D7E9DE-5D72-4418-8E3B-4FA79B1ADD35}" destId="{C9F17222-C5ED-495A-929D-F307058D8767}" srcOrd="1" destOrd="0" parTransId="{62CFD89E-A80C-45D4-AFE0-F8C485F4FDB1}" sibTransId="{FE3ECFB8-3861-4A05-8864-B1720B315B1E}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C9F17222-C5ED-495A-929D-F307058D8767}">
      <dgm:prSet phldrT="[Text]" custT="1"/>
      <dgm:spPr/>
      <dgm:t>
        <a:bodyPr/>
        <a:lstStyle/>
        <a:p>
          <a:r>
            <a:rPr lang="en-US" sz="1800" b="1" spc="60" dirty="0">
              <a:latin typeface="+mn-lt"/>
              <a:cs typeface="Tahoma"/>
            </a:rPr>
            <a:t>Almost 45% respondents prefer supermarkets.</a:t>
          </a:r>
          <a:endParaRPr lang="en-US" sz="1800" b="1" dirty="0">
            <a:latin typeface="+mn-lt"/>
          </a:endParaRPr>
        </a:p>
      </dgm:t>
    </dgm:pt>
    <dgm:pt modelId="{62CFD89E-A80C-45D4-AFE0-F8C485F4FDB1}" type="parTrans" cxnId="{61B0A8EB-F51B-4628-9D58-251989097556}">
      <dgm:prSet/>
      <dgm:spPr/>
      <dgm:t>
        <a:bodyPr/>
        <a:lstStyle/>
        <a:p>
          <a:endParaRPr lang="en-US"/>
        </a:p>
      </dgm:t>
    </dgm:pt>
    <dgm:pt modelId="{FE3ECFB8-3861-4A05-8864-B1720B315B1E}" type="sibTrans" cxnId="{61B0A8EB-F51B-4628-9D58-251989097556}">
      <dgm:prSet/>
      <dgm:spPr/>
      <dgm:t>
        <a:bodyPr/>
        <a:lstStyle/>
        <a:p>
          <a:endParaRPr lang="en-US"/>
        </a:p>
      </dgm:t>
    </dgm:pt>
    <dgm:pt modelId="{7D2DDB6C-C943-4334-9809-CCBB386200D9}">
      <dgm:prSet phldrT="[Text]" custT="1"/>
      <dgm:spPr/>
      <dgm:t>
        <a:bodyPr/>
        <a:lstStyle/>
        <a:p>
          <a:r>
            <a:rPr lang="en-US" sz="1800" b="1" dirty="0">
              <a:latin typeface="+mn-lt"/>
            </a:rPr>
            <a:t>Supermarkets are the most preferred location to purchase energy drinks.</a:t>
          </a:r>
        </a:p>
      </dgm:t>
    </dgm:pt>
    <dgm:pt modelId="{B03A72CC-6521-4FB2-9A16-9A7335E6608D}" type="parTrans" cxnId="{4464B02E-6D74-4B9D-A6A5-595BA4BC0050}">
      <dgm:prSet/>
      <dgm:spPr/>
      <dgm:t>
        <a:bodyPr/>
        <a:lstStyle/>
        <a:p>
          <a:endParaRPr lang="en-US"/>
        </a:p>
      </dgm:t>
    </dgm:pt>
    <dgm:pt modelId="{D4C6FB15-766F-4CCD-9A00-F740A40AD347}" type="sibTrans" cxnId="{4464B02E-6D74-4B9D-A6A5-595BA4BC0050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D08BA0A-0E15-4DB3-8BDA-01E99C2576CE}" type="presOf" srcId="{7D2DDB6C-C943-4334-9809-CCBB386200D9}" destId="{5A569864-48F6-4D35-BCF3-8A2C5A18C1AD}" srcOrd="0" destOrd="0" presId="urn:microsoft.com/office/officeart/2005/8/layout/hList1"/>
    <dgm:cxn modelId="{4464B02E-6D74-4B9D-A6A5-595BA4BC0050}" srcId="{D6D7E9DE-5D72-4418-8E3B-4FA79B1ADD35}" destId="{7D2DDB6C-C943-4334-9809-CCBB386200D9}" srcOrd="0" destOrd="0" parTransId="{B03A72CC-6521-4FB2-9A16-9A7335E6608D}" sibTransId="{D4C6FB15-766F-4CCD-9A00-F740A40AD347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2AB4FC90-831B-442C-A5FE-D7A14FED9B7F}" type="presOf" srcId="{C9F17222-C5ED-495A-929D-F307058D8767}" destId="{5A569864-48F6-4D35-BCF3-8A2C5A18C1AD}" srcOrd="0" destOrd="1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61B0A8EB-F51B-4628-9D58-251989097556}" srcId="{D6D7E9DE-5D72-4418-8E3B-4FA79B1ADD35}" destId="{C9F17222-C5ED-495A-929D-F307058D8767}" srcOrd="1" destOrd="0" parTransId="{62CFD89E-A80C-45D4-AFE0-F8C485F4FDB1}" sibTransId="{FE3ECFB8-3861-4A05-8864-B1720B315B1E}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13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Around</a:t>
          </a:r>
          <a:r>
            <a:rPr lang="en-US" sz="2000" b="1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-3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</a:t>
          </a:r>
          <a:r>
            <a:rPr lang="en-US" sz="2000" b="1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  <a:r>
            <a:rPr lang="en-US" sz="2000" b="1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2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of</a:t>
          </a:r>
          <a:r>
            <a:rPr lang="en-US" sz="2000" b="1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consumers</a:t>
          </a:r>
          <a:r>
            <a:rPr lang="en-US" sz="2000" b="1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5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say</a:t>
          </a:r>
          <a:r>
            <a:rPr lang="en-US" sz="2000" b="1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7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</a:t>
          </a:r>
          <a:r>
            <a:rPr lang="en-US" sz="2000" b="1" spc="-7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5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limited</a:t>
          </a:r>
          <a:r>
            <a:rPr lang="en-US" sz="2000" b="1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9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edition</a:t>
          </a:r>
          <a:r>
            <a:rPr lang="en-US" sz="2000" b="1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0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packaging</a:t>
          </a:r>
          <a:r>
            <a:rPr lang="en-US" sz="2000" b="1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14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influence </a:t>
          </a:r>
          <a:r>
            <a:rPr lang="en-US" sz="2000" b="1" spc="-7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purchase</a:t>
          </a:r>
          <a:r>
            <a:rPr lang="en-US" sz="2000" b="1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spc="1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decisions</a:t>
          </a:r>
          <a:r>
            <a:rPr lang="en-US" sz="2000" b="1" spc="100">
              <a:latin typeface="Georgia"/>
              <a:cs typeface="Georgia"/>
            </a:rPr>
            <a:t>.</a:t>
          </a:r>
          <a:endParaRPr lang="en-US" sz="2000" b="1" dirty="0">
            <a:latin typeface="+mn-lt"/>
          </a:endParaRPr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6352F90B-82A8-4BEA-8FB6-6B2D0011428D}">
      <dgm:prSet phldrT="[Text]" custT="1"/>
      <dgm:spPr/>
      <dgm:t>
        <a:bodyPr/>
        <a:lstStyle/>
        <a:p>
          <a:r>
            <a:rPr lang="en-US" sz="2000" b="1" spc="6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If the price of the energy drink is between 50-99, people tend to purchase more</a:t>
          </a:r>
          <a:r>
            <a:rPr lang="en-US" sz="2000" b="1" spc="-30">
              <a:latin typeface="Georgia"/>
              <a:cs typeface="Georgia"/>
            </a:rPr>
            <a:t>.</a:t>
          </a:r>
          <a:endParaRPr lang="en-US" sz="2000" b="1" dirty="0">
            <a:latin typeface="+mn-lt"/>
          </a:endParaRPr>
        </a:p>
      </dgm:t>
    </dgm:pt>
    <dgm:pt modelId="{454BFFF9-B335-4861-B700-7C2C79272891}" type="parTrans" cxnId="{7A5F81CF-3007-4DD5-BFAC-E48A30B13FEF}">
      <dgm:prSet/>
      <dgm:spPr/>
      <dgm:t>
        <a:bodyPr/>
        <a:lstStyle/>
        <a:p>
          <a:endParaRPr lang="en-US"/>
        </a:p>
      </dgm:t>
    </dgm:pt>
    <dgm:pt modelId="{0AE19B01-2B8F-4576-ACEF-3225C085EA4B}" type="sibTrans" cxnId="{7A5F81CF-3007-4DD5-BFAC-E48A30B13FEF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2A2DAD8D-867B-4672-ABBB-117DE7EC6606}" type="presOf" srcId="{6352F90B-82A8-4BEA-8FB6-6B2D0011428D}" destId="{01BA8FAD-64FF-4A05-80B2-5289532B145C}" srcOrd="0" destOrd="1" presId="urn:diagrams.loki3.com/BracketList"/>
    <dgm:cxn modelId="{7A5F81CF-3007-4DD5-BFAC-E48A30B13FEF}" srcId="{D6D7E9DE-5D72-4418-8E3B-4FA79B1ADD35}" destId="{6352F90B-82A8-4BEA-8FB6-6B2D0011428D}" srcOrd="1" destOrd="0" parTransId="{454BFFF9-B335-4861-B700-7C2C79272891}" sibTransId="{0AE19B01-2B8F-4576-ACEF-3225C085EA4B}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 custT="1"/>
      <dgm:spPr/>
      <dgm:t>
        <a:bodyPr/>
        <a:lstStyle/>
        <a:p>
          <a:r>
            <a:rPr lang="en-US" sz="2000" b="1" spc="13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CodeX</a:t>
          </a:r>
          <a:r>
            <a:rPr lang="en-US" sz="2000" b="1" spc="1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should focus more on improving the taste of their drink using healthy materials.</a:t>
          </a:r>
          <a:endParaRPr lang="en-US" sz="2000" b="1" dirty="0">
            <a:latin typeface="+mn-lt"/>
          </a:endParaRPr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6352F90B-82A8-4BEA-8FB6-6B2D0011428D}">
      <dgm:prSet phldrT="[Text]" custT="1"/>
      <dgm:spPr/>
      <dgm:t>
        <a:bodyPr/>
        <a:lstStyle/>
        <a:p>
          <a:r>
            <a:rPr lang="en-US" sz="2000" b="1" spc="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Drinks should have less sugar content such that issues of health concerns get vanished.</a:t>
          </a:r>
          <a:endParaRPr lang="en-US" sz="2000" b="1" dirty="0">
            <a:latin typeface="+mn-lt"/>
          </a:endParaRPr>
        </a:p>
      </dgm:t>
    </dgm:pt>
    <dgm:pt modelId="{454BFFF9-B335-4861-B700-7C2C79272891}" type="parTrans" cxnId="{7A5F81CF-3007-4DD5-BFAC-E48A30B13FEF}">
      <dgm:prSet/>
      <dgm:spPr/>
      <dgm:t>
        <a:bodyPr/>
        <a:lstStyle/>
        <a:p>
          <a:endParaRPr lang="en-US"/>
        </a:p>
      </dgm:t>
    </dgm:pt>
    <dgm:pt modelId="{0AE19B01-2B8F-4576-ACEF-3225C085EA4B}" type="sibTrans" cxnId="{7A5F81CF-3007-4DD5-BFAC-E48A30B13FEF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0C66AA50-A19D-4D9E-A0E2-C828E22AA36D}" type="presOf" srcId="{4D8352FE-7A07-473D-AC49-30C5D8A39392}" destId="{EB9C0DD3-4352-4BAA-9431-133F4E53AEA5}" srcOrd="0" destOrd="0" presId="urn:diagrams.loki3.com/BracketList"/>
    <dgm:cxn modelId="{2A2DAD8D-867B-4672-ABBB-117DE7EC6606}" type="presOf" srcId="{6352F90B-82A8-4BEA-8FB6-6B2D0011428D}" destId="{01BA8FAD-64FF-4A05-80B2-5289532B145C}" srcOrd="0" destOrd="1" presId="urn:diagrams.loki3.com/BracketList"/>
    <dgm:cxn modelId="{7A5F81CF-3007-4DD5-BFAC-E48A30B13FEF}" srcId="{D6D7E9DE-5D72-4418-8E3B-4FA79B1ADD35}" destId="{6352F90B-82A8-4BEA-8FB6-6B2D0011428D}" srcOrd="1" destOrd="0" parTransId="{454BFFF9-B335-4861-B700-7C2C79272891}" sibTransId="{0AE19B01-2B8F-4576-ACEF-3225C085EA4B}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A2855FE-2CC2-48B0-9E84-8436EF7B9CA4}" type="doc">
      <dgm:prSet loTypeId="urn:microsoft.com/office/officeart/2005/8/layout/cycle2" loCatId="cycle" qsTypeId="urn:microsoft.com/office/officeart/2005/8/quickstyle/3d6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994E053-005C-4F7A-8767-51E0A528BFC7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  <a:latin typeface="Curlz MT" panose="04040404050702020202" pitchFamily="82" charset="0"/>
            <a:cs typeface="Arial"/>
          </a:endParaRPr>
        </a:p>
        <a:p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1. Immediate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changes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on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the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product</a:t>
          </a:r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301D14E6-546D-4B58-9F4C-49E5495C7C10}" type="parTrans" cxnId="{F06142B3-F291-4D37-89FF-1ED00901CC5B}">
      <dgm:prSet/>
      <dgm:spPr/>
      <dgm:t>
        <a:bodyPr/>
        <a:lstStyle/>
        <a:p>
          <a:endParaRPr lang="en-US"/>
        </a:p>
      </dgm:t>
    </dgm:pt>
    <dgm:pt modelId="{3333EA3F-A21B-41AB-8DD9-9D694356C6F6}" type="sibTrans" cxnId="{F06142B3-F291-4D37-89FF-1ED00901CC5B}">
      <dgm:prSet/>
      <dgm:spPr/>
      <dgm:t>
        <a:bodyPr/>
        <a:lstStyle/>
        <a:p>
          <a:endParaRPr lang="en-US"/>
        </a:p>
      </dgm:t>
    </dgm:pt>
    <dgm:pt modelId="{1EC14B98-F492-4283-B26D-3175B73128F6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FE46DB1E-FCC5-4AA4-9B28-49572034D660}" type="parTrans" cxnId="{FB00FC94-4B3B-43EA-8ADA-6D3AD528B485}">
      <dgm:prSet/>
      <dgm:spPr/>
      <dgm:t>
        <a:bodyPr/>
        <a:lstStyle/>
        <a:p>
          <a:endParaRPr lang="en-US"/>
        </a:p>
      </dgm:t>
    </dgm:pt>
    <dgm:pt modelId="{11FB8CF7-9B4D-4858-A652-015C49297F2F}" type="sibTrans" cxnId="{FB00FC94-4B3B-43EA-8ADA-6D3AD528B485}">
      <dgm:prSet/>
      <dgm:spPr/>
      <dgm:t>
        <a:bodyPr/>
        <a:lstStyle/>
        <a:p>
          <a:endParaRPr lang="en-US"/>
        </a:p>
      </dgm:t>
    </dgm:pt>
    <dgm:pt modelId="{42486FFB-79C3-4CD4-9310-FA059A8522E9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  <a:latin typeface="Curlz MT" panose="04040404050702020202" pitchFamily="82" charset="0"/>
            <a:cs typeface="Arial"/>
          </a:endParaRPr>
        </a:p>
        <a:p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2.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Optimal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price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for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the</a:t>
          </a:r>
          <a:r>
            <a:rPr lang="en-US" sz="1800" b="1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drink</a:t>
          </a:r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F1BA1C4C-9AFC-436B-8433-B5DA72EDC264}" type="parTrans" cxnId="{CB07D1FD-87FE-4227-B7B1-015C71408577}">
      <dgm:prSet/>
      <dgm:spPr/>
      <dgm:t>
        <a:bodyPr/>
        <a:lstStyle/>
        <a:p>
          <a:endParaRPr lang="en-US"/>
        </a:p>
      </dgm:t>
    </dgm:pt>
    <dgm:pt modelId="{E9B61439-FD03-41BA-82FC-8E6A75C4E35F}" type="sibTrans" cxnId="{CB07D1FD-87FE-4227-B7B1-015C71408577}">
      <dgm:prSet/>
      <dgm:spPr/>
      <dgm:t>
        <a:bodyPr/>
        <a:lstStyle/>
        <a:p>
          <a:endParaRPr lang="en-US"/>
        </a:p>
      </dgm:t>
    </dgm:pt>
    <dgm:pt modelId="{89CF61F4-64A6-444B-9EAC-F1F6FF594AC4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EF3BB843-25F4-4CCE-AC36-E941F4E198AF}" type="parTrans" cxnId="{8C1405FB-8207-4AE3-ACA5-E86AA66BE22F}">
      <dgm:prSet/>
      <dgm:spPr/>
      <dgm:t>
        <a:bodyPr/>
        <a:lstStyle/>
        <a:p>
          <a:endParaRPr lang="en-US"/>
        </a:p>
      </dgm:t>
    </dgm:pt>
    <dgm:pt modelId="{D2357A88-F903-41BD-89AE-752ACF7DF2CA}" type="sibTrans" cxnId="{8C1405FB-8207-4AE3-ACA5-E86AA66BE22F}">
      <dgm:prSet/>
      <dgm:spPr/>
      <dgm:t>
        <a:bodyPr/>
        <a:lstStyle/>
        <a:p>
          <a:endParaRPr lang="en-US"/>
        </a:p>
      </dgm:t>
    </dgm:pt>
    <dgm:pt modelId="{2EF1EE0B-E99A-4784-8F9F-41EB83FBB5DB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  <a:latin typeface="Curlz MT" panose="04040404050702020202" pitchFamily="82" charset="0"/>
            <a:cs typeface="Arial"/>
          </a:endParaRPr>
        </a:p>
        <a:p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3. Marketing</a:t>
          </a:r>
          <a:r>
            <a:rPr lang="en-US" sz="1800" b="1" spc="-2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campaigns</a:t>
          </a:r>
          <a:r>
            <a:rPr lang="en-US" sz="1800" b="1" spc="-2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&amp;</a:t>
          </a:r>
          <a:r>
            <a:rPr lang="en-US" sz="1800" b="1" spc="-2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offers</a:t>
          </a:r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2A51A8D9-BC73-433E-9550-D78B40AEA82F}" type="parTrans" cxnId="{DDC4A4C1-24A1-4260-857A-862368E2BCE2}">
      <dgm:prSet/>
      <dgm:spPr/>
      <dgm:t>
        <a:bodyPr/>
        <a:lstStyle/>
        <a:p>
          <a:endParaRPr lang="en-US"/>
        </a:p>
      </dgm:t>
    </dgm:pt>
    <dgm:pt modelId="{3F9A7546-F325-4125-BE64-C7379F0FA894}" type="sibTrans" cxnId="{DDC4A4C1-24A1-4260-857A-862368E2BCE2}">
      <dgm:prSet/>
      <dgm:spPr/>
      <dgm:t>
        <a:bodyPr/>
        <a:lstStyle/>
        <a:p>
          <a:endParaRPr lang="en-US"/>
        </a:p>
      </dgm:t>
    </dgm:pt>
    <dgm:pt modelId="{D5198A21-DBF2-40EC-9764-F8D1CC595EAE}">
      <dgm:prSet phldrT="[Text]" custT="1"/>
      <dgm:spPr/>
      <dgm:t>
        <a:bodyPr/>
        <a:lstStyle/>
        <a:p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5EB6CF90-7B7F-41B4-A984-9B30BAF34267}" type="parTrans" cxnId="{F17E42C9-F6A0-4F64-B688-49EFDDD83E0E}">
      <dgm:prSet/>
      <dgm:spPr/>
      <dgm:t>
        <a:bodyPr/>
        <a:lstStyle/>
        <a:p>
          <a:endParaRPr lang="en-US"/>
        </a:p>
      </dgm:t>
    </dgm:pt>
    <dgm:pt modelId="{BC6FCB8E-7B5C-4FD2-82B1-B437FF616945}" type="sibTrans" cxnId="{F17E42C9-F6A0-4F64-B688-49EFDDD83E0E}">
      <dgm:prSet/>
      <dgm:spPr/>
      <dgm:t>
        <a:bodyPr/>
        <a:lstStyle/>
        <a:p>
          <a:endParaRPr lang="en-US"/>
        </a:p>
      </dgm:t>
    </dgm:pt>
    <dgm:pt modelId="{717C3CDF-728A-4F4D-A535-DEF3630AA91E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4. Brand</a:t>
          </a:r>
          <a:r>
            <a:rPr lang="en-US" sz="1800" b="1" spc="-4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ambassador</a:t>
          </a:r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88719442-755A-4ADB-A287-F6C68812AD56}" type="parTrans" cxnId="{66A4BE83-0BF2-492E-BD15-8046081FA2F2}">
      <dgm:prSet/>
      <dgm:spPr/>
      <dgm:t>
        <a:bodyPr/>
        <a:lstStyle/>
        <a:p>
          <a:endParaRPr lang="en-US"/>
        </a:p>
      </dgm:t>
    </dgm:pt>
    <dgm:pt modelId="{67BEE915-C2AF-40B5-BDA4-4D0AAD6B0232}" type="sibTrans" cxnId="{66A4BE83-0BF2-492E-BD15-8046081FA2F2}">
      <dgm:prSet/>
      <dgm:spPr/>
      <dgm:t>
        <a:bodyPr/>
        <a:lstStyle/>
        <a:p>
          <a:endParaRPr lang="en-US"/>
        </a:p>
      </dgm:t>
    </dgm:pt>
    <dgm:pt modelId="{71CD22FE-5DA5-4A22-9DB9-27AE353EE5BE}">
      <dgm:prSet phldrT="[Text]"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5. Market</a:t>
          </a:r>
          <a:r>
            <a:rPr lang="en-US" sz="1800" b="1" spc="-4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enlargement</a:t>
          </a:r>
          <a:endParaRPr lang="en-US" sz="1800" b="1" dirty="0">
            <a:solidFill>
              <a:schemeClr val="tx1"/>
            </a:solidFill>
            <a:latin typeface="Curlz MT" panose="04040404050702020202" pitchFamily="82" charset="0"/>
          </a:endParaRPr>
        </a:p>
      </dgm:t>
    </dgm:pt>
    <dgm:pt modelId="{3CF84FB8-D965-4572-952D-353580D6C01A}" type="parTrans" cxnId="{BE09CA37-5F96-44DC-BD39-F19F67CDC858}">
      <dgm:prSet/>
      <dgm:spPr/>
      <dgm:t>
        <a:bodyPr/>
        <a:lstStyle/>
        <a:p>
          <a:endParaRPr lang="en-US"/>
        </a:p>
      </dgm:t>
    </dgm:pt>
    <dgm:pt modelId="{9117E2E3-259C-42A1-93EA-E235A3531540}" type="sibTrans" cxnId="{BE09CA37-5F96-44DC-BD39-F19F67CDC858}">
      <dgm:prSet/>
      <dgm:spPr/>
      <dgm:t>
        <a:bodyPr/>
        <a:lstStyle/>
        <a:p>
          <a:endParaRPr lang="en-US"/>
        </a:p>
      </dgm:t>
    </dgm:pt>
    <dgm:pt modelId="{DAD996EC-D53B-41C9-833B-CB2B6D7BF053}" type="pres">
      <dgm:prSet presAssocID="{1A2855FE-2CC2-48B0-9E84-8436EF7B9CA4}" presName="cycle" presStyleCnt="0">
        <dgm:presLayoutVars>
          <dgm:dir/>
          <dgm:resizeHandles val="exact"/>
        </dgm:presLayoutVars>
      </dgm:prSet>
      <dgm:spPr/>
    </dgm:pt>
    <dgm:pt modelId="{F06BDCFA-4540-4497-BB1B-A5DAC73972ED}" type="pres">
      <dgm:prSet presAssocID="{3994E053-005C-4F7A-8767-51E0A528BFC7}" presName="node" presStyleLbl="node1" presStyleIdx="0" presStyleCnt="5">
        <dgm:presLayoutVars>
          <dgm:bulletEnabled val="1"/>
        </dgm:presLayoutVars>
      </dgm:prSet>
      <dgm:spPr/>
    </dgm:pt>
    <dgm:pt modelId="{DB530372-1780-4767-8F50-77103F2A88B9}" type="pres">
      <dgm:prSet presAssocID="{3333EA3F-A21B-41AB-8DD9-9D694356C6F6}" presName="sibTrans" presStyleLbl="sibTrans2D1" presStyleIdx="0" presStyleCnt="5"/>
      <dgm:spPr/>
    </dgm:pt>
    <dgm:pt modelId="{F4E9AFEB-70F9-4B44-95AA-6EDBFD89148A}" type="pres">
      <dgm:prSet presAssocID="{3333EA3F-A21B-41AB-8DD9-9D694356C6F6}" presName="connectorText" presStyleLbl="sibTrans2D1" presStyleIdx="0" presStyleCnt="5"/>
      <dgm:spPr/>
    </dgm:pt>
    <dgm:pt modelId="{696CBA84-1E7D-4C35-B73E-6D0144E83054}" type="pres">
      <dgm:prSet presAssocID="{42486FFB-79C3-4CD4-9310-FA059A8522E9}" presName="node" presStyleLbl="node1" presStyleIdx="1" presStyleCnt="5">
        <dgm:presLayoutVars>
          <dgm:bulletEnabled val="1"/>
        </dgm:presLayoutVars>
      </dgm:prSet>
      <dgm:spPr/>
    </dgm:pt>
    <dgm:pt modelId="{1140170C-8179-44CB-9C72-3BDAA9031B08}" type="pres">
      <dgm:prSet presAssocID="{E9B61439-FD03-41BA-82FC-8E6A75C4E35F}" presName="sibTrans" presStyleLbl="sibTrans2D1" presStyleIdx="1" presStyleCnt="5"/>
      <dgm:spPr/>
    </dgm:pt>
    <dgm:pt modelId="{896E9FFB-BA3A-483C-853A-4B9554C7B56F}" type="pres">
      <dgm:prSet presAssocID="{E9B61439-FD03-41BA-82FC-8E6A75C4E35F}" presName="connectorText" presStyleLbl="sibTrans2D1" presStyleIdx="1" presStyleCnt="5"/>
      <dgm:spPr/>
    </dgm:pt>
    <dgm:pt modelId="{EE96DAEF-273E-4227-ADAA-E87D8F6D67A1}" type="pres">
      <dgm:prSet presAssocID="{2EF1EE0B-E99A-4784-8F9F-41EB83FBB5DB}" presName="node" presStyleLbl="node1" presStyleIdx="2" presStyleCnt="5">
        <dgm:presLayoutVars>
          <dgm:bulletEnabled val="1"/>
        </dgm:presLayoutVars>
      </dgm:prSet>
      <dgm:spPr/>
    </dgm:pt>
    <dgm:pt modelId="{29E8FB9A-4EC6-4CF3-8ABA-2621FD060326}" type="pres">
      <dgm:prSet presAssocID="{3F9A7546-F325-4125-BE64-C7379F0FA894}" presName="sibTrans" presStyleLbl="sibTrans2D1" presStyleIdx="2" presStyleCnt="5"/>
      <dgm:spPr/>
    </dgm:pt>
    <dgm:pt modelId="{1DDC629C-4D02-4353-96B8-4606CE9FBA24}" type="pres">
      <dgm:prSet presAssocID="{3F9A7546-F325-4125-BE64-C7379F0FA894}" presName="connectorText" presStyleLbl="sibTrans2D1" presStyleIdx="2" presStyleCnt="5"/>
      <dgm:spPr/>
    </dgm:pt>
    <dgm:pt modelId="{ED47AE29-7627-4EAF-B0B7-5A39CF62A8AA}" type="pres">
      <dgm:prSet presAssocID="{717C3CDF-728A-4F4D-A535-DEF3630AA91E}" presName="node" presStyleLbl="node1" presStyleIdx="3" presStyleCnt="5">
        <dgm:presLayoutVars>
          <dgm:bulletEnabled val="1"/>
        </dgm:presLayoutVars>
      </dgm:prSet>
      <dgm:spPr/>
    </dgm:pt>
    <dgm:pt modelId="{D70D19D5-0380-46B6-BC81-410F0C40FA6F}" type="pres">
      <dgm:prSet presAssocID="{67BEE915-C2AF-40B5-BDA4-4D0AAD6B0232}" presName="sibTrans" presStyleLbl="sibTrans2D1" presStyleIdx="3" presStyleCnt="5" custLinFactX="100000" custLinFactNeighborX="111696" custLinFactNeighborY="-13938"/>
      <dgm:spPr/>
    </dgm:pt>
    <dgm:pt modelId="{5447A36E-8A4A-4A49-A75B-A745DC95C9C5}" type="pres">
      <dgm:prSet presAssocID="{67BEE915-C2AF-40B5-BDA4-4D0AAD6B0232}" presName="connectorText" presStyleLbl="sibTrans2D1" presStyleIdx="3" presStyleCnt="5"/>
      <dgm:spPr/>
    </dgm:pt>
    <dgm:pt modelId="{61BD530F-B7C1-4F04-BA3B-512775A6C2E1}" type="pres">
      <dgm:prSet presAssocID="{71CD22FE-5DA5-4A22-9DB9-27AE353EE5BE}" presName="node" presStyleLbl="node1" presStyleIdx="4" presStyleCnt="5">
        <dgm:presLayoutVars>
          <dgm:bulletEnabled val="1"/>
        </dgm:presLayoutVars>
      </dgm:prSet>
      <dgm:spPr/>
    </dgm:pt>
    <dgm:pt modelId="{E4314771-0669-4548-B9A2-65741376DD6F}" type="pres">
      <dgm:prSet presAssocID="{9117E2E3-259C-42A1-93EA-E235A3531540}" presName="sibTrans" presStyleLbl="sibTrans2D1" presStyleIdx="4" presStyleCnt="5"/>
      <dgm:spPr/>
    </dgm:pt>
    <dgm:pt modelId="{7A50B8CE-66EB-4B93-AFD3-AB666F9006EE}" type="pres">
      <dgm:prSet presAssocID="{9117E2E3-259C-42A1-93EA-E235A3531540}" presName="connectorText" presStyleLbl="sibTrans2D1" presStyleIdx="4" presStyleCnt="5"/>
      <dgm:spPr/>
    </dgm:pt>
  </dgm:ptLst>
  <dgm:cxnLst>
    <dgm:cxn modelId="{98BF6507-BDFE-4F89-9407-9DD325FCDED5}" type="presOf" srcId="{3994E053-005C-4F7A-8767-51E0A528BFC7}" destId="{F06BDCFA-4540-4497-BB1B-A5DAC73972ED}" srcOrd="0" destOrd="0" presId="urn:microsoft.com/office/officeart/2005/8/layout/cycle2"/>
    <dgm:cxn modelId="{E4D48209-86B5-42A4-B3B3-82E986A9AD79}" type="presOf" srcId="{D5198A21-DBF2-40EC-9764-F8D1CC595EAE}" destId="{EE96DAEF-273E-4227-ADAA-E87D8F6D67A1}" srcOrd="0" destOrd="1" presId="urn:microsoft.com/office/officeart/2005/8/layout/cycle2"/>
    <dgm:cxn modelId="{BE09CA37-5F96-44DC-BD39-F19F67CDC858}" srcId="{1A2855FE-2CC2-48B0-9E84-8436EF7B9CA4}" destId="{71CD22FE-5DA5-4A22-9DB9-27AE353EE5BE}" srcOrd="4" destOrd="0" parTransId="{3CF84FB8-D965-4572-952D-353580D6C01A}" sibTransId="{9117E2E3-259C-42A1-93EA-E235A3531540}"/>
    <dgm:cxn modelId="{9C310660-40A2-4C64-9EB7-1A1642DC26A5}" type="presOf" srcId="{717C3CDF-728A-4F4D-A535-DEF3630AA91E}" destId="{ED47AE29-7627-4EAF-B0B7-5A39CF62A8AA}" srcOrd="0" destOrd="0" presId="urn:microsoft.com/office/officeart/2005/8/layout/cycle2"/>
    <dgm:cxn modelId="{BD333861-2BEB-4CE4-93BB-B4364DE5FA10}" type="presOf" srcId="{9117E2E3-259C-42A1-93EA-E235A3531540}" destId="{E4314771-0669-4548-B9A2-65741376DD6F}" srcOrd="0" destOrd="0" presId="urn:microsoft.com/office/officeart/2005/8/layout/cycle2"/>
    <dgm:cxn modelId="{51812843-5623-4221-8C1B-C3D775312C07}" type="presOf" srcId="{67BEE915-C2AF-40B5-BDA4-4D0AAD6B0232}" destId="{D70D19D5-0380-46B6-BC81-410F0C40FA6F}" srcOrd="0" destOrd="0" presId="urn:microsoft.com/office/officeart/2005/8/layout/cycle2"/>
    <dgm:cxn modelId="{2B84024C-A539-4620-BEED-6A55A449E6F3}" type="presOf" srcId="{67BEE915-C2AF-40B5-BDA4-4D0AAD6B0232}" destId="{5447A36E-8A4A-4A49-A75B-A745DC95C9C5}" srcOrd="1" destOrd="0" presId="urn:microsoft.com/office/officeart/2005/8/layout/cycle2"/>
    <dgm:cxn modelId="{34F87E4D-F900-4B77-8858-796854E6AD2A}" type="presOf" srcId="{1EC14B98-F492-4283-B26D-3175B73128F6}" destId="{F06BDCFA-4540-4497-BB1B-A5DAC73972ED}" srcOrd="0" destOrd="1" presId="urn:microsoft.com/office/officeart/2005/8/layout/cycle2"/>
    <dgm:cxn modelId="{0F6F8D59-9F64-48CA-B501-663114873692}" type="presOf" srcId="{89CF61F4-64A6-444B-9EAC-F1F6FF594AC4}" destId="{696CBA84-1E7D-4C35-B73E-6D0144E83054}" srcOrd="0" destOrd="1" presId="urn:microsoft.com/office/officeart/2005/8/layout/cycle2"/>
    <dgm:cxn modelId="{08173D7B-31A9-4031-B562-9923186E087F}" type="presOf" srcId="{E9B61439-FD03-41BA-82FC-8E6A75C4E35F}" destId="{896E9FFB-BA3A-483C-853A-4B9554C7B56F}" srcOrd="1" destOrd="0" presId="urn:microsoft.com/office/officeart/2005/8/layout/cycle2"/>
    <dgm:cxn modelId="{AC2EB782-77BF-446B-9146-D7EFFDAB8FCB}" type="presOf" srcId="{3F9A7546-F325-4125-BE64-C7379F0FA894}" destId="{29E8FB9A-4EC6-4CF3-8ABA-2621FD060326}" srcOrd="0" destOrd="0" presId="urn:microsoft.com/office/officeart/2005/8/layout/cycle2"/>
    <dgm:cxn modelId="{66A4BE83-0BF2-492E-BD15-8046081FA2F2}" srcId="{1A2855FE-2CC2-48B0-9E84-8436EF7B9CA4}" destId="{717C3CDF-728A-4F4D-A535-DEF3630AA91E}" srcOrd="3" destOrd="0" parTransId="{88719442-755A-4ADB-A287-F6C68812AD56}" sibTransId="{67BEE915-C2AF-40B5-BDA4-4D0AAD6B0232}"/>
    <dgm:cxn modelId="{FB00FC94-4B3B-43EA-8ADA-6D3AD528B485}" srcId="{3994E053-005C-4F7A-8767-51E0A528BFC7}" destId="{1EC14B98-F492-4283-B26D-3175B73128F6}" srcOrd="0" destOrd="0" parTransId="{FE46DB1E-FCC5-4AA4-9B28-49572034D660}" sibTransId="{11FB8CF7-9B4D-4858-A652-015C49297F2F}"/>
    <dgm:cxn modelId="{EDAFB397-2165-41AC-96F5-068F8863F464}" type="presOf" srcId="{3333EA3F-A21B-41AB-8DD9-9D694356C6F6}" destId="{DB530372-1780-4767-8F50-77103F2A88B9}" srcOrd="0" destOrd="0" presId="urn:microsoft.com/office/officeart/2005/8/layout/cycle2"/>
    <dgm:cxn modelId="{0DE9B8A4-EDD8-4D55-9BFE-633559656074}" type="presOf" srcId="{E9B61439-FD03-41BA-82FC-8E6A75C4E35F}" destId="{1140170C-8179-44CB-9C72-3BDAA9031B08}" srcOrd="0" destOrd="0" presId="urn:microsoft.com/office/officeart/2005/8/layout/cycle2"/>
    <dgm:cxn modelId="{D47E29A6-F42C-4CC5-A464-BA6BF055AD02}" type="presOf" srcId="{3333EA3F-A21B-41AB-8DD9-9D694356C6F6}" destId="{F4E9AFEB-70F9-4B44-95AA-6EDBFD89148A}" srcOrd="1" destOrd="0" presId="urn:microsoft.com/office/officeart/2005/8/layout/cycle2"/>
    <dgm:cxn modelId="{510857A8-0C12-4E14-9034-DA18A40FC5F7}" type="presOf" srcId="{2EF1EE0B-E99A-4784-8F9F-41EB83FBB5DB}" destId="{EE96DAEF-273E-4227-ADAA-E87D8F6D67A1}" srcOrd="0" destOrd="0" presId="urn:microsoft.com/office/officeart/2005/8/layout/cycle2"/>
    <dgm:cxn modelId="{B55950AB-C0E8-4847-B99B-2F91C5389359}" type="presOf" srcId="{3F9A7546-F325-4125-BE64-C7379F0FA894}" destId="{1DDC629C-4D02-4353-96B8-4606CE9FBA24}" srcOrd="1" destOrd="0" presId="urn:microsoft.com/office/officeart/2005/8/layout/cycle2"/>
    <dgm:cxn modelId="{7529D6B1-4064-4A39-9F99-9F43A37ED265}" type="presOf" srcId="{71CD22FE-5DA5-4A22-9DB9-27AE353EE5BE}" destId="{61BD530F-B7C1-4F04-BA3B-512775A6C2E1}" srcOrd="0" destOrd="0" presId="urn:microsoft.com/office/officeart/2005/8/layout/cycle2"/>
    <dgm:cxn modelId="{F06142B3-F291-4D37-89FF-1ED00901CC5B}" srcId="{1A2855FE-2CC2-48B0-9E84-8436EF7B9CA4}" destId="{3994E053-005C-4F7A-8767-51E0A528BFC7}" srcOrd="0" destOrd="0" parTransId="{301D14E6-546D-4B58-9F4C-49E5495C7C10}" sibTransId="{3333EA3F-A21B-41AB-8DD9-9D694356C6F6}"/>
    <dgm:cxn modelId="{DDC4A4C1-24A1-4260-857A-862368E2BCE2}" srcId="{1A2855FE-2CC2-48B0-9E84-8436EF7B9CA4}" destId="{2EF1EE0B-E99A-4784-8F9F-41EB83FBB5DB}" srcOrd="2" destOrd="0" parTransId="{2A51A8D9-BC73-433E-9550-D78B40AEA82F}" sibTransId="{3F9A7546-F325-4125-BE64-C7379F0FA894}"/>
    <dgm:cxn modelId="{F17E42C9-F6A0-4F64-B688-49EFDDD83E0E}" srcId="{2EF1EE0B-E99A-4784-8F9F-41EB83FBB5DB}" destId="{D5198A21-DBF2-40EC-9764-F8D1CC595EAE}" srcOrd="0" destOrd="0" parTransId="{5EB6CF90-7B7F-41B4-A984-9B30BAF34267}" sibTransId="{BC6FCB8E-7B5C-4FD2-82B1-B437FF616945}"/>
    <dgm:cxn modelId="{114C69D0-3A6C-45D7-8469-154B84CD921A}" type="presOf" srcId="{42486FFB-79C3-4CD4-9310-FA059A8522E9}" destId="{696CBA84-1E7D-4C35-B73E-6D0144E83054}" srcOrd="0" destOrd="0" presId="urn:microsoft.com/office/officeart/2005/8/layout/cycle2"/>
    <dgm:cxn modelId="{C74769E8-60A2-4B85-9F46-5333CC90F8CE}" type="presOf" srcId="{9117E2E3-259C-42A1-93EA-E235A3531540}" destId="{7A50B8CE-66EB-4B93-AFD3-AB666F9006EE}" srcOrd="1" destOrd="0" presId="urn:microsoft.com/office/officeart/2005/8/layout/cycle2"/>
    <dgm:cxn modelId="{2A9A07F1-A083-45E0-A280-877C75EA2180}" type="presOf" srcId="{1A2855FE-2CC2-48B0-9E84-8436EF7B9CA4}" destId="{DAD996EC-D53B-41C9-833B-CB2B6D7BF053}" srcOrd="0" destOrd="0" presId="urn:microsoft.com/office/officeart/2005/8/layout/cycle2"/>
    <dgm:cxn modelId="{8C1405FB-8207-4AE3-ACA5-E86AA66BE22F}" srcId="{42486FFB-79C3-4CD4-9310-FA059A8522E9}" destId="{89CF61F4-64A6-444B-9EAC-F1F6FF594AC4}" srcOrd="0" destOrd="0" parTransId="{EF3BB843-25F4-4CCE-AC36-E941F4E198AF}" sibTransId="{D2357A88-F903-41BD-89AE-752ACF7DF2CA}"/>
    <dgm:cxn modelId="{CB07D1FD-87FE-4227-B7B1-015C71408577}" srcId="{1A2855FE-2CC2-48B0-9E84-8436EF7B9CA4}" destId="{42486FFB-79C3-4CD4-9310-FA059A8522E9}" srcOrd="1" destOrd="0" parTransId="{F1BA1C4C-9AFC-436B-8433-B5DA72EDC264}" sibTransId="{E9B61439-FD03-41BA-82FC-8E6A75C4E35F}"/>
    <dgm:cxn modelId="{C194E0D7-6971-4C46-A7FA-192E497C996C}" type="presParOf" srcId="{DAD996EC-D53B-41C9-833B-CB2B6D7BF053}" destId="{F06BDCFA-4540-4497-BB1B-A5DAC73972ED}" srcOrd="0" destOrd="0" presId="urn:microsoft.com/office/officeart/2005/8/layout/cycle2"/>
    <dgm:cxn modelId="{176226BC-6A60-4D0A-89E9-B6E3F0A05E87}" type="presParOf" srcId="{DAD996EC-D53B-41C9-833B-CB2B6D7BF053}" destId="{DB530372-1780-4767-8F50-77103F2A88B9}" srcOrd="1" destOrd="0" presId="urn:microsoft.com/office/officeart/2005/8/layout/cycle2"/>
    <dgm:cxn modelId="{111E3AED-B369-40F6-9AC4-C201E8270815}" type="presParOf" srcId="{DB530372-1780-4767-8F50-77103F2A88B9}" destId="{F4E9AFEB-70F9-4B44-95AA-6EDBFD89148A}" srcOrd="0" destOrd="0" presId="urn:microsoft.com/office/officeart/2005/8/layout/cycle2"/>
    <dgm:cxn modelId="{89B28E9C-82DF-4054-84D4-D9728BEC5697}" type="presParOf" srcId="{DAD996EC-D53B-41C9-833B-CB2B6D7BF053}" destId="{696CBA84-1E7D-4C35-B73E-6D0144E83054}" srcOrd="2" destOrd="0" presId="urn:microsoft.com/office/officeart/2005/8/layout/cycle2"/>
    <dgm:cxn modelId="{D4B33280-5239-4139-AF3F-6063F19B8269}" type="presParOf" srcId="{DAD996EC-D53B-41C9-833B-CB2B6D7BF053}" destId="{1140170C-8179-44CB-9C72-3BDAA9031B08}" srcOrd="3" destOrd="0" presId="urn:microsoft.com/office/officeart/2005/8/layout/cycle2"/>
    <dgm:cxn modelId="{7E1CCF39-DBC7-4A89-8EC0-BC86624586AE}" type="presParOf" srcId="{1140170C-8179-44CB-9C72-3BDAA9031B08}" destId="{896E9FFB-BA3A-483C-853A-4B9554C7B56F}" srcOrd="0" destOrd="0" presId="urn:microsoft.com/office/officeart/2005/8/layout/cycle2"/>
    <dgm:cxn modelId="{B61C0199-12D5-4624-A8A7-9926F4A05995}" type="presParOf" srcId="{DAD996EC-D53B-41C9-833B-CB2B6D7BF053}" destId="{EE96DAEF-273E-4227-ADAA-E87D8F6D67A1}" srcOrd="4" destOrd="0" presId="urn:microsoft.com/office/officeart/2005/8/layout/cycle2"/>
    <dgm:cxn modelId="{3E6C6EC6-D37F-4293-A2C2-7BA6303D2195}" type="presParOf" srcId="{DAD996EC-D53B-41C9-833B-CB2B6D7BF053}" destId="{29E8FB9A-4EC6-4CF3-8ABA-2621FD060326}" srcOrd="5" destOrd="0" presId="urn:microsoft.com/office/officeart/2005/8/layout/cycle2"/>
    <dgm:cxn modelId="{BC7F637E-B866-494C-95D8-715B614A0AB1}" type="presParOf" srcId="{29E8FB9A-4EC6-4CF3-8ABA-2621FD060326}" destId="{1DDC629C-4D02-4353-96B8-4606CE9FBA24}" srcOrd="0" destOrd="0" presId="urn:microsoft.com/office/officeart/2005/8/layout/cycle2"/>
    <dgm:cxn modelId="{0EB04A22-3976-4CDC-8BDA-BD22C438C6EB}" type="presParOf" srcId="{DAD996EC-D53B-41C9-833B-CB2B6D7BF053}" destId="{ED47AE29-7627-4EAF-B0B7-5A39CF62A8AA}" srcOrd="6" destOrd="0" presId="urn:microsoft.com/office/officeart/2005/8/layout/cycle2"/>
    <dgm:cxn modelId="{E0702215-B4CA-4490-91A7-E739C9D26C8C}" type="presParOf" srcId="{DAD996EC-D53B-41C9-833B-CB2B6D7BF053}" destId="{D70D19D5-0380-46B6-BC81-410F0C40FA6F}" srcOrd="7" destOrd="0" presId="urn:microsoft.com/office/officeart/2005/8/layout/cycle2"/>
    <dgm:cxn modelId="{B5971392-9AD2-45E2-A739-9F3F7B0BAFAF}" type="presParOf" srcId="{D70D19D5-0380-46B6-BC81-410F0C40FA6F}" destId="{5447A36E-8A4A-4A49-A75B-A745DC95C9C5}" srcOrd="0" destOrd="0" presId="urn:microsoft.com/office/officeart/2005/8/layout/cycle2"/>
    <dgm:cxn modelId="{69908B9B-C740-475B-9C50-BB66109A38D2}" type="presParOf" srcId="{DAD996EC-D53B-41C9-833B-CB2B6D7BF053}" destId="{61BD530F-B7C1-4F04-BA3B-512775A6C2E1}" srcOrd="8" destOrd="0" presId="urn:microsoft.com/office/officeart/2005/8/layout/cycle2"/>
    <dgm:cxn modelId="{7070FC95-19C2-4FBB-98C1-EAB9C21C7D1C}" type="presParOf" srcId="{DAD996EC-D53B-41C9-833B-CB2B6D7BF053}" destId="{E4314771-0669-4548-B9A2-65741376DD6F}" srcOrd="9" destOrd="0" presId="urn:microsoft.com/office/officeart/2005/8/layout/cycle2"/>
    <dgm:cxn modelId="{93DE5D52-FDA2-4C57-9644-2580F3173924}" type="presParOf" srcId="{E4314771-0669-4548-B9A2-65741376DD6F}" destId="{7A50B8CE-66EB-4B93-AFD3-AB666F9006E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DB60233-982C-4E51-9F91-77B988A30080}" type="doc">
      <dgm:prSet loTypeId="urn:microsoft.com/office/officeart/2005/8/layout/pyramid2" loCatId="list" qsTypeId="urn:microsoft.com/office/officeart/2005/8/quickstyle/3d3" qsCatId="3D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8CEF7CCC-7E5C-4E3D-82D1-906112FA4359}">
      <dgm:prSet phldrT="[Text]"/>
      <dgm:spPr/>
      <dgm:t>
        <a:bodyPr/>
        <a:lstStyle/>
        <a:p>
          <a:r>
            <a:rPr lang="en-US" dirty="0"/>
            <a:t>People choose </a:t>
          </a:r>
          <a:r>
            <a:rPr lang="en-US" dirty="0" err="1"/>
            <a:t>CodeX</a:t>
          </a:r>
          <a:r>
            <a:rPr lang="en-US" dirty="0"/>
            <a:t> to keep energetic and healthy, thus we should conduct research to increase the amount of caffeine and vitamins.</a:t>
          </a:r>
        </a:p>
      </dgm:t>
    </dgm:pt>
    <dgm:pt modelId="{199361B8-8A02-41AB-8D9D-A057597754D0}" type="parTrans" cxnId="{5EE669FD-2CDF-4053-BFD2-DBA6924A485E}">
      <dgm:prSet/>
      <dgm:spPr/>
      <dgm:t>
        <a:bodyPr/>
        <a:lstStyle/>
        <a:p>
          <a:endParaRPr lang="en-US"/>
        </a:p>
      </dgm:t>
    </dgm:pt>
    <dgm:pt modelId="{87CA99DE-77B9-4436-AE26-D3EEA30E1018}" type="sibTrans" cxnId="{5EE669FD-2CDF-4053-BFD2-DBA6924A485E}">
      <dgm:prSet/>
      <dgm:spPr/>
      <dgm:t>
        <a:bodyPr/>
        <a:lstStyle/>
        <a:p>
          <a:endParaRPr lang="en-US"/>
        </a:p>
      </dgm:t>
    </dgm:pt>
    <dgm:pt modelId="{B29091BB-DA40-4699-8CC9-31E466EB4DBA}">
      <dgm:prSet phldrT="[Text]"/>
      <dgm:spPr/>
      <dgm:t>
        <a:bodyPr/>
        <a:lstStyle/>
        <a:p>
          <a:r>
            <a:rPr lang="en-US" dirty="0"/>
            <a:t>The brand's </a:t>
          </a:r>
          <a:r>
            <a:rPr lang="en-US" dirty="0" err="1"/>
            <a:t>flavour</a:t>
          </a:r>
          <a:r>
            <a:rPr lang="en-US" dirty="0"/>
            <a:t> experience has an average rating of 3, thus boosting taste is critical.</a:t>
          </a:r>
        </a:p>
      </dgm:t>
    </dgm:pt>
    <dgm:pt modelId="{C5903665-C69A-494A-B362-148AD3BBB859}" type="parTrans" cxnId="{23DC2564-ADAB-4860-94ED-74CAD5389E99}">
      <dgm:prSet/>
      <dgm:spPr/>
      <dgm:t>
        <a:bodyPr/>
        <a:lstStyle/>
        <a:p>
          <a:endParaRPr lang="en-US"/>
        </a:p>
      </dgm:t>
    </dgm:pt>
    <dgm:pt modelId="{E072652D-1192-4FEC-9A8D-E12D0D7F9056}" type="sibTrans" cxnId="{23DC2564-ADAB-4860-94ED-74CAD5389E99}">
      <dgm:prSet/>
      <dgm:spPr/>
      <dgm:t>
        <a:bodyPr/>
        <a:lstStyle/>
        <a:p>
          <a:endParaRPr lang="en-US"/>
        </a:p>
      </dgm:t>
    </dgm:pt>
    <dgm:pt modelId="{FB7948FF-9E70-4A66-947F-57B6F33CAEEB}">
      <dgm:prSet phldrT="[Text]"/>
      <dgm:spPr/>
      <dgm:t>
        <a:bodyPr/>
        <a:lstStyle/>
        <a:p>
          <a:r>
            <a:rPr lang="en-US" dirty="0"/>
            <a:t>Ensuring that the product is available to consumers, particularly in supermarkets and online stores.</a:t>
          </a:r>
        </a:p>
      </dgm:t>
    </dgm:pt>
    <dgm:pt modelId="{7DD48082-9536-4F9F-8471-0C3E7DF09D95}" type="parTrans" cxnId="{7B3FE605-2B8C-4CB1-850D-ED797DF25054}">
      <dgm:prSet/>
      <dgm:spPr/>
      <dgm:t>
        <a:bodyPr/>
        <a:lstStyle/>
        <a:p>
          <a:endParaRPr lang="en-US"/>
        </a:p>
      </dgm:t>
    </dgm:pt>
    <dgm:pt modelId="{0FAC9CEA-E19D-4285-9ECD-83DA7EA7C519}" type="sibTrans" cxnId="{7B3FE605-2B8C-4CB1-850D-ED797DF25054}">
      <dgm:prSet/>
      <dgm:spPr/>
      <dgm:t>
        <a:bodyPr/>
        <a:lstStyle/>
        <a:p>
          <a:endParaRPr lang="en-US"/>
        </a:p>
      </dgm:t>
    </dgm:pt>
    <dgm:pt modelId="{3CAFE0AC-FE27-42AA-9252-8D3BEA8A9850}">
      <dgm:prSet phldrT="[Text]"/>
      <dgm:spPr/>
      <dgm:t>
        <a:bodyPr/>
        <a:lstStyle/>
        <a:p>
          <a:r>
            <a:rPr lang="en-US" dirty="0"/>
            <a:t>Enhancing consumers' </a:t>
          </a:r>
          <a:r>
            <a:rPr lang="en-US" dirty="0" err="1"/>
            <a:t>favourable</a:t>
          </a:r>
          <a:r>
            <a:rPr lang="en-US" dirty="0"/>
            <a:t> perceptions of the brand.
</a:t>
          </a:r>
        </a:p>
      </dgm:t>
    </dgm:pt>
    <dgm:pt modelId="{A414FCE1-84C0-4BCA-8920-39C0F3552102}" type="parTrans" cxnId="{67CC097E-CD8B-4245-821E-BCC99787AF68}">
      <dgm:prSet/>
      <dgm:spPr/>
      <dgm:t>
        <a:bodyPr/>
        <a:lstStyle/>
        <a:p>
          <a:endParaRPr lang="en-US"/>
        </a:p>
      </dgm:t>
    </dgm:pt>
    <dgm:pt modelId="{27A9A206-094E-4F24-8E7A-6A0EE2D66935}" type="sibTrans" cxnId="{67CC097E-CD8B-4245-821E-BCC99787AF68}">
      <dgm:prSet/>
      <dgm:spPr/>
      <dgm:t>
        <a:bodyPr/>
        <a:lstStyle/>
        <a:p>
          <a:endParaRPr lang="en-US"/>
        </a:p>
      </dgm:t>
    </dgm:pt>
    <dgm:pt modelId="{8BCA051A-41C6-43BA-B53F-4D09BBE406AB}" type="pres">
      <dgm:prSet presAssocID="{CDB60233-982C-4E51-9F91-77B988A30080}" presName="compositeShape" presStyleCnt="0">
        <dgm:presLayoutVars>
          <dgm:dir/>
          <dgm:resizeHandles/>
        </dgm:presLayoutVars>
      </dgm:prSet>
      <dgm:spPr/>
    </dgm:pt>
    <dgm:pt modelId="{1AF02CF5-FBC4-4472-82C0-0320FC193A41}" type="pres">
      <dgm:prSet presAssocID="{CDB60233-982C-4E51-9F91-77B988A30080}" presName="pyramid" presStyleLbl="node1" presStyleIdx="0" presStyleCnt="1"/>
      <dgm:spPr/>
    </dgm:pt>
    <dgm:pt modelId="{94CFEE0A-5C78-4CFD-9C75-DDA3936CC411}" type="pres">
      <dgm:prSet presAssocID="{CDB60233-982C-4E51-9F91-77B988A30080}" presName="theList" presStyleCnt="0"/>
      <dgm:spPr/>
    </dgm:pt>
    <dgm:pt modelId="{EB5315B1-3CB8-43A9-B194-B30108069B43}" type="pres">
      <dgm:prSet presAssocID="{8CEF7CCC-7E5C-4E3D-82D1-906112FA4359}" presName="aNode" presStyleLbl="fgAcc1" presStyleIdx="0" presStyleCnt="4">
        <dgm:presLayoutVars>
          <dgm:bulletEnabled val="1"/>
        </dgm:presLayoutVars>
      </dgm:prSet>
      <dgm:spPr/>
    </dgm:pt>
    <dgm:pt modelId="{6D0DD8A6-B1CD-45AA-8316-072BCE23BB1E}" type="pres">
      <dgm:prSet presAssocID="{8CEF7CCC-7E5C-4E3D-82D1-906112FA4359}" presName="aSpace" presStyleCnt="0"/>
      <dgm:spPr/>
    </dgm:pt>
    <dgm:pt modelId="{E26C22CD-CE84-4EC8-AB59-4FD1383098B6}" type="pres">
      <dgm:prSet presAssocID="{B29091BB-DA40-4699-8CC9-31E466EB4DBA}" presName="aNode" presStyleLbl="fgAcc1" presStyleIdx="1" presStyleCnt="4">
        <dgm:presLayoutVars>
          <dgm:bulletEnabled val="1"/>
        </dgm:presLayoutVars>
      </dgm:prSet>
      <dgm:spPr/>
    </dgm:pt>
    <dgm:pt modelId="{5FF54EF3-E8FB-4744-8DEB-2F20A6A988A7}" type="pres">
      <dgm:prSet presAssocID="{B29091BB-DA40-4699-8CC9-31E466EB4DBA}" presName="aSpace" presStyleCnt="0"/>
      <dgm:spPr/>
    </dgm:pt>
    <dgm:pt modelId="{140F21AB-EC15-4CB1-B363-FD9AE52B0012}" type="pres">
      <dgm:prSet presAssocID="{FB7948FF-9E70-4A66-947F-57B6F33CAEEB}" presName="aNode" presStyleLbl="fgAcc1" presStyleIdx="2" presStyleCnt="4">
        <dgm:presLayoutVars>
          <dgm:bulletEnabled val="1"/>
        </dgm:presLayoutVars>
      </dgm:prSet>
      <dgm:spPr/>
    </dgm:pt>
    <dgm:pt modelId="{077FDE7E-AF72-4A88-BE18-06291D71998D}" type="pres">
      <dgm:prSet presAssocID="{FB7948FF-9E70-4A66-947F-57B6F33CAEEB}" presName="aSpace" presStyleCnt="0"/>
      <dgm:spPr/>
    </dgm:pt>
    <dgm:pt modelId="{7CCB6289-60D2-4231-8E44-FB6BFC65AFBD}" type="pres">
      <dgm:prSet presAssocID="{3CAFE0AC-FE27-42AA-9252-8D3BEA8A9850}" presName="aNode" presStyleLbl="fgAcc1" presStyleIdx="3" presStyleCnt="4">
        <dgm:presLayoutVars>
          <dgm:bulletEnabled val="1"/>
        </dgm:presLayoutVars>
      </dgm:prSet>
      <dgm:spPr/>
    </dgm:pt>
    <dgm:pt modelId="{AF694E3A-FFEC-48B2-9983-A62ACC5857D2}" type="pres">
      <dgm:prSet presAssocID="{3CAFE0AC-FE27-42AA-9252-8D3BEA8A9850}" presName="aSpace" presStyleCnt="0"/>
      <dgm:spPr/>
    </dgm:pt>
  </dgm:ptLst>
  <dgm:cxnLst>
    <dgm:cxn modelId="{7B3FE605-2B8C-4CB1-850D-ED797DF25054}" srcId="{CDB60233-982C-4E51-9F91-77B988A30080}" destId="{FB7948FF-9E70-4A66-947F-57B6F33CAEEB}" srcOrd="2" destOrd="0" parTransId="{7DD48082-9536-4F9F-8471-0C3E7DF09D95}" sibTransId="{0FAC9CEA-E19D-4285-9ECD-83DA7EA7C519}"/>
    <dgm:cxn modelId="{56B9F51A-B891-4EC1-AEC5-72C189158AA4}" type="presOf" srcId="{FB7948FF-9E70-4A66-947F-57B6F33CAEEB}" destId="{140F21AB-EC15-4CB1-B363-FD9AE52B0012}" srcOrd="0" destOrd="0" presId="urn:microsoft.com/office/officeart/2005/8/layout/pyramid2"/>
    <dgm:cxn modelId="{20EBC341-2C82-4B90-85E1-7C31701EC988}" type="presOf" srcId="{B29091BB-DA40-4699-8CC9-31E466EB4DBA}" destId="{E26C22CD-CE84-4EC8-AB59-4FD1383098B6}" srcOrd="0" destOrd="0" presId="urn:microsoft.com/office/officeart/2005/8/layout/pyramid2"/>
    <dgm:cxn modelId="{23DC2564-ADAB-4860-94ED-74CAD5389E99}" srcId="{CDB60233-982C-4E51-9F91-77B988A30080}" destId="{B29091BB-DA40-4699-8CC9-31E466EB4DBA}" srcOrd="1" destOrd="0" parTransId="{C5903665-C69A-494A-B362-148AD3BBB859}" sibTransId="{E072652D-1192-4FEC-9A8D-E12D0D7F9056}"/>
    <dgm:cxn modelId="{67CC097E-CD8B-4245-821E-BCC99787AF68}" srcId="{CDB60233-982C-4E51-9F91-77B988A30080}" destId="{3CAFE0AC-FE27-42AA-9252-8D3BEA8A9850}" srcOrd="3" destOrd="0" parTransId="{A414FCE1-84C0-4BCA-8920-39C0F3552102}" sibTransId="{27A9A206-094E-4F24-8E7A-6A0EE2D66935}"/>
    <dgm:cxn modelId="{1F5C5F94-0C9C-46B6-8D01-CDF9E2EC3BC1}" type="presOf" srcId="{CDB60233-982C-4E51-9F91-77B988A30080}" destId="{8BCA051A-41C6-43BA-B53F-4D09BBE406AB}" srcOrd="0" destOrd="0" presId="urn:microsoft.com/office/officeart/2005/8/layout/pyramid2"/>
    <dgm:cxn modelId="{8D04B9AD-4576-411E-B161-B4C43F4A91D8}" type="presOf" srcId="{8CEF7CCC-7E5C-4E3D-82D1-906112FA4359}" destId="{EB5315B1-3CB8-43A9-B194-B30108069B43}" srcOrd="0" destOrd="0" presId="urn:microsoft.com/office/officeart/2005/8/layout/pyramid2"/>
    <dgm:cxn modelId="{1455A3CC-5192-4A75-88A6-CA78432B50BA}" type="presOf" srcId="{3CAFE0AC-FE27-42AA-9252-8D3BEA8A9850}" destId="{7CCB6289-60D2-4231-8E44-FB6BFC65AFBD}" srcOrd="0" destOrd="0" presId="urn:microsoft.com/office/officeart/2005/8/layout/pyramid2"/>
    <dgm:cxn modelId="{5EE669FD-2CDF-4053-BFD2-DBA6924A485E}" srcId="{CDB60233-982C-4E51-9F91-77B988A30080}" destId="{8CEF7CCC-7E5C-4E3D-82D1-906112FA4359}" srcOrd="0" destOrd="0" parTransId="{199361B8-8A02-41AB-8D9D-A057597754D0}" sibTransId="{87CA99DE-77B9-4436-AE26-D3EEA30E1018}"/>
    <dgm:cxn modelId="{36BDBB18-8D9B-4CFE-9A2E-93FDBF18372C}" type="presParOf" srcId="{8BCA051A-41C6-43BA-B53F-4D09BBE406AB}" destId="{1AF02CF5-FBC4-4472-82C0-0320FC193A41}" srcOrd="0" destOrd="0" presId="urn:microsoft.com/office/officeart/2005/8/layout/pyramid2"/>
    <dgm:cxn modelId="{6E5DA36F-AE18-416D-9598-DE9D90AC3D83}" type="presParOf" srcId="{8BCA051A-41C6-43BA-B53F-4D09BBE406AB}" destId="{94CFEE0A-5C78-4CFD-9C75-DDA3936CC411}" srcOrd="1" destOrd="0" presId="urn:microsoft.com/office/officeart/2005/8/layout/pyramid2"/>
    <dgm:cxn modelId="{5DCA318C-0D74-428F-80A9-7B05467C86C0}" type="presParOf" srcId="{94CFEE0A-5C78-4CFD-9C75-DDA3936CC411}" destId="{EB5315B1-3CB8-43A9-B194-B30108069B43}" srcOrd="0" destOrd="0" presId="urn:microsoft.com/office/officeart/2005/8/layout/pyramid2"/>
    <dgm:cxn modelId="{418584B7-D0FE-4026-97E0-215FAF1EE3C6}" type="presParOf" srcId="{94CFEE0A-5C78-4CFD-9C75-DDA3936CC411}" destId="{6D0DD8A6-B1CD-45AA-8316-072BCE23BB1E}" srcOrd="1" destOrd="0" presId="urn:microsoft.com/office/officeart/2005/8/layout/pyramid2"/>
    <dgm:cxn modelId="{70330C55-8D68-4B80-B0DD-62B35550859C}" type="presParOf" srcId="{94CFEE0A-5C78-4CFD-9C75-DDA3936CC411}" destId="{E26C22CD-CE84-4EC8-AB59-4FD1383098B6}" srcOrd="2" destOrd="0" presId="urn:microsoft.com/office/officeart/2005/8/layout/pyramid2"/>
    <dgm:cxn modelId="{93C26FB5-E82F-4859-83B3-4CEE37DF8F6F}" type="presParOf" srcId="{94CFEE0A-5C78-4CFD-9C75-DDA3936CC411}" destId="{5FF54EF3-E8FB-4744-8DEB-2F20A6A988A7}" srcOrd="3" destOrd="0" presId="urn:microsoft.com/office/officeart/2005/8/layout/pyramid2"/>
    <dgm:cxn modelId="{3BFE4AF0-ED30-4104-9B1C-24AC5A4CF5ED}" type="presParOf" srcId="{94CFEE0A-5C78-4CFD-9C75-DDA3936CC411}" destId="{140F21AB-EC15-4CB1-B363-FD9AE52B0012}" srcOrd="4" destOrd="0" presId="urn:microsoft.com/office/officeart/2005/8/layout/pyramid2"/>
    <dgm:cxn modelId="{312DB185-3A89-4E5D-8B44-162C5A6B0917}" type="presParOf" srcId="{94CFEE0A-5C78-4CFD-9C75-DDA3936CC411}" destId="{077FDE7E-AF72-4A88-BE18-06291D71998D}" srcOrd="5" destOrd="0" presId="urn:microsoft.com/office/officeart/2005/8/layout/pyramid2"/>
    <dgm:cxn modelId="{27DB9A53-3ACF-43F3-B161-C043EED3462B}" type="presParOf" srcId="{94CFEE0A-5C78-4CFD-9C75-DDA3936CC411}" destId="{7CCB6289-60D2-4231-8E44-FB6BFC65AFBD}" srcOrd="6" destOrd="0" presId="urn:microsoft.com/office/officeart/2005/8/layout/pyramid2"/>
    <dgm:cxn modelId="{1F3B8F27-932F-4A8E-ADA4-0816737BDA80}" type="presParOf" srcId="{94CFEE0A-5C78-4CFD-9C75-DDA3936CC411}" destId="{AF694E3A-FFEC-48B2-9983-A62ACC5857D2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microsoft.com/office/officeart/2005/8/layout/hList1" loCatId="list" qsTypeId="urn:microsoft.com/office/officeart/2005/8/quickstyle/3d6" qsCatId="3D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C9F17222-C5ED-495A-929D-F307058D8767}">
      <dgm:prSet phldrT="[Text]" custT="1"/>
      <dgm:spPr/>
      <dgm:t>
        <a:bodyPr/>
        <a:lstStyle/>
        <a:p>
          <a:r>
            <a:rPr lang="en-US" sz="1800" b="1" spc="60" dirty="0">
              <a:latin typeface="+mn-lt"/>
              <a:cs typeface="Tahoma"/>
            </a:rPr>
            <a:t>This would be accessible to more number of consumers and thus increasing sale.</a:t>
          </a:r>
          <a:endParaRPr lang="en-US" sz="1800" b="1" dirty="0">
            <a:latin typeface="+mn-lt"/>
          </a:endParaRPr>
        </a:p>
      </dgm:t>
    </dgm:pt>
    <dgm:pt modelId="{62CFD89E-A80C-45D4-AFE0-F8C485F4FDB1}" type="parTrans" cxnId="{61B0A8EB-F51B-4628-9D58-251989097556}">
      <dgm:prSet/>
      <dgm:spPr/>
      <dgm:t>
        <a:bodyPr/>
        <a:lstStyle/>
        <a:p>
          <a:endParaRPr lang="en-US"/>
        </a:p>
      </dgm:t>
    </dgm:pt>
    <dgm:pt modelId="{FE3ECFB8-3861-4A05-8864-B1720B315B1E}" type="sibTrans" cxnId="{61B0A8EB-F51B-4628-9D58-251989097556}">
      <dgm:prSet/>
      <dgm:spPr/>
      <dgm:t>
        <a:bodyPr/>
        <a:lstStyle/>
        <a:p>
          <a:endParaRPr lang="en-US"/>
        </a:p>
      </dgm:t>
    </dgm:pt>
    <dgm:pt modelId="{7D2DDB6C-C943-4334-9809-CCBB386200D9}">
      <dgm:prSet phldrT="[Text]" custT="1"/>
      <dgm:spPr/>
      <dgm:t>
        <a:bodyPr/>
        <a:lstStyle/>
        <a:p>
          <a:r>
            <a:rPr lang="en-US" sz="1800" b="1" dirty="0">
              <a:latin typeface="+mn-lt"/>
            </a:rPr>
            <a:t>Optimal price of the drink should be between 50-99</a:t>
          </a:r>
        </a:p>
      </dgm:t>
    </dgm:pt>
    <dgm:pt modelId="{B03A72CC-6521-4FB2-9A16-9A7335E6608D}" type="parTrans" cxnId="{4464B02E-6D74-4B9D-A6A5-595BA4BC0050}">
      <dgm:prSet/>
      <dgm:spPr/>
      <dgm:t>
        <a:bodyPr/>
        <a:lstStyle/>
        <a:p>
          <a:endParaRPr lang="en-US"/>
        </a:p>
      </dgm:t>
    </dgm:pt>
    <dgm:pt modelId="{D4C6FB15-766F-4CCD-9A00-F740A40AD347}" type="sibTrans" cxnId="{4464B02E-6D74-4B9D-A6A5-595BA4BC0050}">
      <dgm:prSet/>
      <dgm:spPr/>
      <dgm:t>
        <a:bodyPr/>
        <a:lstStyle/>
        <a:p>
          <a:endParaRPr lang="en-US"/>
        </a:p>
      </dgm:t>
    </dgm:pt>
    <dgm:pt modelId="{33541BFF-3553-4ADE-8E4E-ACEA3A6593E8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A3E72E29-03CC-441A-902B-ED3CCC661677}" type="pres">
      <dgm:prSet presAssocID="{D6D7E9DE-5D72-4418-8E3B-4FA79B1ADD35}" presName="composite" presStyleCnt="0"/>
      <dgm:spPr/>
    </dgm:pt>
    <dgm:pt modelId="{7E539A01-5581-4B47-BFAE-0D9FC4F9F12C}" type="pres">
      <dgm:prSet presAssocID="{D6D7E9DE-5D72-4418-8E3B-4FA79B1ADD3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A569864-48F6-4D35-BCF3-8A2C5A18C1AD}" type="pres">
      <dgm:prSet presAssocID="{D6D7E9DE-5D72-4418-8E3B-4FA79B1ADD35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1D08BA0A-0E15-4DB3-8BDA-01E99C2576CE}" type="presOf" srcId="{7D2DDB6C-C943-4334-9809-CCBB386200D9}" destId="{5A569864-48F6-4D35-BCF3-8A2C5A18C1AD}" srcOrd="0" destOrd="0" presId="urn:microsoft.com/office/officeart/2005/8/layout/hList1"/>
    <dgm:cxn modelId="{4464B02E-6D74-4B9D-A6A5-595BA4BC0050}" srcId="{D6D7E9DE-5D72-4418-8E3B-4FA79B1ADD35}" destId="{7D2DDB6C-C943-4334-9809-CCBB386200D9}" srcOrd="0" destOrd="0" parTransId="{B03A72CC-6521-4FB2-9A16-9A7335E6608D}" sibTransId="{D4C6FB15-766F-4CCD-9A00-F740A40AD347}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D9F2097E-60BD-46BE-9C9E-7FAD7E684134}" type="presOf" srcId="{D6D7E9DE-5D72-4418-8E3B-4FA79B1ADD35}" destId="{7E539A01-5581-4B47-BFAE-0D9FC4F9F12C}" srcOrd="0" destOrd="0" presId="urn:microsoft.com/office/officeart/2005/8/layout/hList1"/>
    <dgm:cxn modelId="{2AB4FC90-831B-442C-A5FE-D7A14FED9B7F}" type="presOf" srcId="{C9F17222-C5ED-495A-929D-F307058D8767}" destId="{5A569864-48F6-4D35-BCF3-8A2C5A18C1AD}" srcOrd="0" destOrd="1" presId="urn:microsoft.com/office/officeart/2005/8/layout/hList1"/>
    <dgm:cxn modelId="{CDF610BC-37EE-4E66-B89C-4C97F5347169}" type="presOf" srcId="{4D8352FE-7A07-473D-AC49-30C5D8A39392}" destId="{33541BFF-3553-4ADE-8E4E-ACEA3A6593E8}" srcOrd="0" destOrd="0" presId="urn:microsoft.com/office/officeart/2005/8/layout/hList1"/>
    <dgm:cxn modelId="{61B0A8EB-F51B-4628-9D58-251989097556}" srcId="{D6D7E9DE-5D72-4418-8E3B-4FA79B1ADD35}" destId="{C9F17222-C5ED-495A-929D-F307058D8767}" srcOrd="1" destOrd="0" parTransId="{62CFD89E-A80C-45D4-AFE0-F8C485F4FDB1}" sibTransId="{FE3ECFB8-3861-4A05-8864-B1720B315B1E}"/>
    <dgm:cxn modelId="{7DBE49A7-E5DB-4AC4-8D39-1105751526F7}" type="presParOf" srcId="{33541BFF-3553-4ADE-8E4E-ACEA3A6593E8}" destId="{A3E72E29-03CC-441A-902B-ED3CCC661677}" srcOrd="0" destOrd="0" presId="urn:microsoft.com/office/officeart/2005/8/layout/hList1"/>
    <dgm:cxn modelId="{FED5E42F-21BC-49AA-ADDE-2679CE98C293}" type="presParOf" srcId="{A3E72E29-03CC-441A-902B-ED3CCC661677}" destId="{7E539A01-5581-4B47-BFAE-0D9FC4F9F12C}" srcOrd="0" destOrd="0" presId="urn:microsoft.com/office/officeart/2005/8/layout/hList1"/>
    <dgm:cxn modelId="{531B5B36-055E-4C45-8662-B9233333BA97}" type="presParOf" srcId="{A3E72E29-03CC-441A-902B-ED3CCC661677}" destId="{5A569864-48F6-4D35-BCF3-8A2C5A18C1A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478223B-E8BC-484F-AE7D-50C642890B44}" type="doc">
      <dgm:prSet loTypeId="urn:microsoft.com/office/officeart/2008/layout/VerticalCurvedLis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CA2CAD-A29F-451E-A129-6C976236383B}">
      <dgm:prSet phldrT="[Text]"/>
      <dgm:spPr/>
      <dgm:t>
        <a:bodyPr/>
        <a:lstStyle/>
        <a:p>
          <a:r>
            <a:rPr lang="en-US" dirty="0"/>
            <a:t>The prices should be controlled so that they don't go over Rs. 150.</a:t>
          </a:r>
        </a:p>
      </dgm:t>
    </dgm:pt>
    <dgm:pt modelId="{2551E313-738A-42AE-A0ED-154194915ADF}" type="parTrans" cxnId="{694216BF-8687-4D20-85F1-416367CB2032}">
      <dgm:prSet/>
      <dgm:spPr/>
      <dgm:t>
        <a:bodyPr/>
        <a:lstStyle/>
        <a:p>
          <a:endParaRPr lang="en-US"/>
        </a:p>
      </dgm:t>
    </dgm:pt>
    <dgm:pt modelId="{0DFCAF24-3C76-4685-A71B-D184E1045E5B}" type="sibTrans" cxnId="{694216BF-8687-4D20-85F1-416367CB2032}">
      <dgm:prSet/>
      <dgm:spPr/>
      <dgm:t>
        <a:bodyPr/>
        <a:lstStyle/>
        <a:p>
          <a:endParaRPr lang="en-US"/>
        </a:p>
      </dgm:t>
    </dgm:pt>
    <dgm:pt modelId="{E82DB184-3F38-4381-9A7F-B156C063A7E9}">
      <dgm:prSet phldrT="[Text]"/>
      <dgm:spPr/>
      <dgm:t>
        <a:bodyPr/>
        <a:lstStyle/>
        <a:p>
          <a:r>
            <a:rPr lang="en-US" dirty="0"/>
            <a:t>Based on the trends, limited edition packages should be offered.</a:t>
          </a:r>
        </a:p>
      </dgm:t>
    </dgm:pt>
    <dgm:pt modelId="{4574BA04-B181-4BB1-BFC0-15B490233D99}" type="parTrans" cxnId="{C43D8529-593C-4EC7-A3F3-F9974362A457}">
      <dgm:prSet/>
      <dgm:spPr/>
      <dgm:t>
        <a:bodyPr/>
        <a:lstStyle/>
        <a:p>
          <a:endParaRPr lang="en-US"/>
        </a:p>
      </dgm:t>
    </dgm:pt>
    <dgm:pt modelId="{523ECFF4-F5E6-4713-A3A6-DBA0362126F2}" type="sibTrans" cxnId="{C43D8529-593C-4EC7-A3F3-F9974362A457}">
      <dgm:prSet/>
      <dgm:spPr/>
      <dgm:t>
        <a:bodyPr/>
        <a:lstStyle/>
        <a:p>
          <a:endParaRPr lang="en-US"/>
        </a:p>
      </dgm:t>
    </dgm:pt>
    <dgm:pt modelId="{87DC16A5-BF69-4295-8179-1BA0247643ED}">
      <dgm:prSet phldrT="[Text]"/>
      <dgm:spPr/>
      <dgm:t>
        <a:bodyPr/>
        <a:lstStyle/>
        <a:p>
          <a:r>
            <a:rPr lang="en-US" dirty="0"/>
            <a:t>The frequency of purchases might increase if specific collectibles were included.</a:t>
          </a:r>
        </a:p>
      </dgm:t>
    </dgm:pt>
    <dgm:pt modelId="{7032291E-11F9-4A8C-A6E0-CDE3244BE14F}" type="parTrans" cxnId="{0B189335-2B0D-4588-B30F-FFB6D919DAE3}">
      <dgm:prSet/>
      <dgm:spPr/>
      <dgm:t>
        <a:bodyPr/>
        <a:lstStyle/>
        <a:p>
          <a:endParaRPr lang="en-US"/>
        </a:p>
      </dgm:t>
    </dgm:pt>
    <dgm:pt modelId="{F25149BB-BE96-46A7-8986-274832F97ABE}" type="sibTrans" cxnId="{0B189335-2B0D-4588-B30F-FFB6D919DAE3}">
      <dgm:prSet/>
      <dgm:spPr/>
      <dgm:t>
        <a:bodyPr/>
        <a:lstStyle/>
        <a:p>
          <a:endParaRPr lang="en-US"/>
        </a:p>
      </dgm:t>
    </dgm:pt>
    <dgm:pt modelId="{A52C051B-04AE-4756-B982-131BEE506401}">
      <dgm:prSet phldrT="[Text]"/>
      <dgm:spPr/>
      <dgm:t>
        <a:bodyPr/>
        <a:lstStyle/>
        <a:p>
          <a:r>
            <a:rPr lang="en-US" dirty="0"/>
            <a:t>According to the data, print media is less effective than other types, hence the money spent on it will be put into rewards.</a:t>
          </a:r>
        </a:p>
      </dgm:t>
    </dgm:pt>
    <dgm:pt modelId="{5F72C31F-F810-4E9D-BC7B-5F1552AC8401}" type="parTrans" cxnId="{5E8B2C46-0B6B-4AFB-83F4-A52BF974D012}">
      <dgm:prSet/>
      <dgm:spPr/>
      <dgm:t>
        <a:bodyPr/>
        <a:lstStyle/>
        <a:p>
          <a:endParaRPr lang="en-US"/>
        </a:p>
      </dgm:t>
    </dgm:pt>
    <dgm:pt modelId="{3481B0DD-C91A-408E-9B83-A1A6149F17F8}" type="sibTrans" cxnId="{5E8B2C46-0B6B-4AFB-83F4-A52BF974D012}">
      <dgm:prSet/>
      <dgm:spPr/>
      <dgm:t>
        <a:bodyPr/>
        <a:lstStyle/>
        <a:p>
          <a:endParaRPr lang="en-US"/>
        </a:p>
      </dgm:t>
    </dgm:pt>
    <dgm:pt modelId="{944A246D-B87A-4A44-AE32-D03F2D3A5FD7}">
      <dgm:prSet phldrT="[Text]"/>
      <dgm:spPr/>
      <dgm:t>
        <a:bodyPr/>
        <a:lstStyle/>
        <a:p>
          <a:r>
            <a:rPr lang="en-US" dirty="0"/>
            <a:t>We should encourage customers to post pictures of their collectibles on social media, as this will boost the brand's reputation possibly increase sales.</a:t>
          </a:r>
        </a:p>
      </dgm:t>
    </dgm:pt>
    <dgm:pt modelId="{E32E4CF1-F336-4376-9975-010A8904064F}" type="parTrans" cxnId="{99A72CBB-E2BA-4E10-A717-8FA6910F59D0}">
      <dgm:prSet/>
      <dgm:spPr/>
      <dgm:t>
        <a:bodyPr/>
        <a:lstStyle/>
        <a:p>
          <a:endParaRPr lang="en-US"/>
        </a:p>
      </dgm:t>
    </dgm:pt>
    <dgm:pt modelId="{F4596140-8D81-4109-9121-870F29BE76C2}" type="sibTrans" cxnId="{99A72CBB-E2BA-4E10-A717-8FA6910F59D0}">
      <dgm:prSet/>
      <dgm:spPr/>
      <dgm:t>
        <a:bodyPr/>
        <a:lstStyle/>
        <a:p>
          <a:endParaRPr lang="en-US"/>
        </a:p>
      </dgm:t>
    </dgm:pt>
    <dgm:pt modelId="{790A6AE4-1480-464C-9A6A-6D4DC27B5716}" type="pres">
      <dgm:prSet presAssocID="{5478223B-E8BC-484F-AE7D-50C642890B44}" presName="Name0" presStyleCnt="0">
        <dgm:presLayoutVars>
          <dgm:chMax val="7"/>
          <dgm:chPref val="7"/>
          <dgm:dir/>
        </dgm:presLayoutVars>
      </dgm:prSet>
      <dgm:spPr/>
    </dgm:pt>
    <dgm:pt modelId="{41DAF362-0CB8-405C-B556-EF81F916C4DD}" type="pres">
      <dgm:prSet presAssocID="{5478223B-E8BC-484F-AE7D-50C642890B44}" presName="Name1" presStyleCnt="0"/>
      <dgm:spPr/>
    </dgm:pt>
    <dgm:pt modelId="{6623F820-4266-4C5C-B298-54E4EA175CC2}" type="pres">
      <dgm:prSet presAssocID="{5478223B-E8BC-484F-AE7D-50C642890B44}" presName="cycle" presStyleCnt="0"/>
      <dgm:spPr/>
    </dgm:pt>
    <dgm:pt modelId="{B87D11C8-55E4-46CD-A797-23C64822E69F}" type="pres">
      <dgm:prSet presAssocID="{5478223B-E8BC-484F-AE7D-50C642890B44}" presName="srcNode" presStyleLbl="node1" presStyleIdx="0" presStyleCnt="5"/>
      <dgm:spPr/>
    </dgm:pt>
    <dgm:pt modelId="{08410AA0-A5A2-4900-89A4-670A8CA97FA1}" type="pres">
      <dgm:prSet presAssocID="{5478223B-E8BC-484F-AE7D-50C642890B44}" presName="conn" presStyleLbl="parChTrans1D2" presStyleIdx="0" presStyleCnt="1"/>
      <dgm:spPr/>
    </dgm:pt>
    <dgm:pt modelId="{5430EE1C-78AC-4B61-B7AD-94D8AB34238C}" type="pres">
      <dgm:prSet presAssocID="{5478223B-E8BC-484F-AE7D-50C642890B44}" presName="extraNode" presStyleLbl="node1" presStyleIdx="0" presStyleCnt="5"/>
      <dgm:spPr/>
    </dgm:pt>
    <dgm:pt modelId="{948FD071-17A2-48F9-8499-BF0F9D90BFF7}" type="pres">
      <dgm:prSet presAssocID="{5478223B-E8BC-484F-AE7D-50C642890B44}" presName="dstNode" presStyleLbl="node1" presStyleIdx="0" presStyleCnt="5"/>
      <dgm:spPr/>
    </dgm:pt>
    <dgm:pt modelId="{67457078-51D3-4C22-A53E-5C81181DE604}" type="pres">
      <dgm:prSet presAssocID="{CBCA2CAD-A29F-451E-A129-6C976236383B}" presName="text_1" presStyleLbl="node1" presStyleIdx="0" presStyleCnt="5">
        <dgm:presLayoutVars>
          <dgm:bulletEnabled val="1"/>
        </dgm:presLayoutVars>
      </dgm:prSet>
      <dgm:spPr/>
    </dgm:pt>
    <dgm:pt modelId="{0155C05E-91B0-4D2C-8D34-918188935D26}" type="pres">
      <dgm:prSet presAssocID="{CBCA2CAD-A29F-451E-A129-6C976236383B}" presName="accent_1" presStyleCnt="0"/>
      <dgm:spPr/>
    </dgm:pt>
    <dgm:pt modelId="{FC422F0A-9090-4E51-ADEE-EF97C97650CA}" type="pres">
      <dgm:prSet presAssocID="{CBCA2CAD-A29F-451E-A129-6C976236383B}" presName="accentRepeatNode" presStyleLbl="solidFgAcc1" presStyleIdx="0" presStyleCnt="5"/>
      <dgm:spPr/>
    </dgm:pt>
    <dgm:pt modelId="{73AA2231-6A9A-4FA5-B188-88B52C9DE3CB}" type="pres">
      <dgm:prSet presAssocID="{E82DB184-3F38-4381-9A7F-B156C063A7E9}" presName="text_2" presStyleLbl="node1" presStyleIdx="1" presStyleCnt="5">
        <dgm:presLayoutVars>
          <dgm:bulletEnabled val="1"/>
        </dgm:presLayoutVars>
      </dgm:prSet>
      <dgm:spPr/>
    </dgm:pt>
    <dgm:pt modelId="{635A9AF0-0EDE-4D6B-B8F0-5D042437F5DA}" type="pres">
      <dgm:prSet presAssocID="{E82DB184-3F38-4381-9A7F-B156C063A7E9}" presName="accent_2" presStyleCnt="0"/>
      <dgm:spPr/>
    </dgm:pt>
    <dgm:pt modelId="{EEE5A3DE-017C-4781-AF57-71E8413CC278}" type="pres">
      <dgm:prSet presAssocID="{E82DB184-3F38-4381-9A7F-B156C063A7E9}" presName="accentRepeatNode" presStyleLbl="solidFgAcc1" presStyleIdx="1" presStyleCnt="5"/>
      <dgm:spPr/>
    </dgm:pt>
    <dgm:pt modelId="{48DA4A3B-8DB5-4B3F-9D78-5279B9AB249A}" type="pres">
      <dgm:prSet presAssocID="{87DC16A5-BF69-4295-8179-1BA0247643ED}" presName="text_3" presStyleLbl="node1" presStyleIdx="2" presStyleCnt="5">
        <dgm:presLayoutVars>
          <dgm:bulletEnabled val="1"/>
        </dgm:presLayoutVars>
      </dgm:prSet>
      <dgm:spPr/>
    </dgm:pt>
    <dgm:pt modelId="{945FAEF7-C221-4DFE-BC22-8CEC939B34F4}" type="pres">
      <dgm:prSet presAssocID="{87DC16A5-BF69-4295-8179-1BA0247643ED}" presName="accent_3" presStyleCnt="0"/>
      <dgm:spPr/>
    </dgm:pt>
    <dgm:pt modelId="{59CB6765-DE4C-4A17-B455-93EA313E1093}" type="pres">
      <dgm:prSet presAssocID="{87DC16A5-BF69-4295-8179-1BA0247643ED}" presName="accentRepeatNode" presStyleLbl="solidFgAcc1" presStyleIdx="2" presStyleCnt="5"/>
      <dgm:spPr/>
    </dgm:pt>
    <dgm:pt modelId="{C58B67D6-BCD3-4414-AB76-FA1BB9B151B9}" type="pres">
      <dgm:prSet presAssocID="{A52C051B-04AE-4756-B982-131BEE506401}" presName="text_4" presStyleLbl="node1" presStyleIdx="3" presStyleCnt="5">
        <dgm:presLayoutVars>
          <dgm:bulletEnabled val="1"/>
        </dgm:presLayoutVars>
      </dgm:prSet>
      <dgm:spPr/>
    </dgm:pt>
    <dgm:pt modelId="{60056E88-42B0-4C40-A8F3-7238A3F2423B}" type="pres">
      <dgm:prSet presAssocID="{A52C051B-04AE-4756-B982-131BEE506401}" presName="accent_4" presStyleCnt="0"/>
      <dgm:spPr/>
    </dgm:pt>
    <dgm:pt modelId="{92F0E0A8-0BF7-4E23-B4B9-DF482E897E02}" type="pres">
      <dgm:prSet presAssocID="{A52C051B-04AE-4756-B982-131BEE506401}" presName="accentRepeatNode" presStyleLbl="solidFgAcc1" presStyleIdx="3" presStyleCnt="5"/>
      <dgm:spPr/>
    </dgm:pt>
    <dgm:pt modelId="{2D372B56-ED34-428B-B2D6-A21EB4D428A1}" type="pres">
      <dgm:prSet presAssocID="{944A246D-B87A-4A44-AE32-D03F2D3A5FD7}" presName="text_5" presStyleLbl="node1" presStyleIdx="4" presStyleCnt="5">
        <dgm:presLayoutVars>
          <dgm:bulletEnabled val="1"/>
        </dgm:presLayoutVars>
      </dgm:prSet>
      <dgm:spPr/>
    </dgm:pt>
    <dgm:pt modelId="{08E361A1-3B10-456B-B01E-F8639013C544}" type="pres">
      <dgm:prSet presAssocID="{944A246D-B87A-4A44-AE32-D03F2D3A5FD7}" presName="accent_5" presStyleCnt="0"/>
      <dgm:spPr/>
    </dgm:pt>
    <dgm:pt modelId="{F90332E6-7BB4-4D38-BBB9-3930C553F8D6}" type="pres">
      <dgm:prSet presAssocID="{944A246D-B87A-4A44-AE32-D03F2D3A5FD7}" presName="accentRepeatNode" presStyleLbl="solidFgAcc1" presStyleIdx="4" presStyleCnt="5"/>
      <dgm:spPr/>
    </dgm:pt>
  </dgm:ptLst>
  <dgm:cxnLst>
    <dgm:cxn modelId="{C43D8529-593C-4EC7-A3F3-F9974362A457}" srcId="{5478223B-E8BC-484F-AE7D-50C642890B44}" destId="{E82DB184-3F38-4381-9A7F-B156C063A7E9}" srcOrd="1" destOrd="0" parTransId="{4574BA04-B181-4BB1-BFC0-15B490233D99}" sibTransId="{523ECFF4-F5E6-4713-A3A6-DBA0362126F2}"/>
    <dgm:cxn modelId="{0B189335-2B0D-4588-B30F-FFB6D919DAE3}" srcId="{5478223B-E8BC-484F-AE7D-50C642890B44}" destId="{87DC16A5-BF69-4295-8179-1BA0247643ED}" srcOrd="2" destOrd="0" parTransId="{7032291E-11F9-4A8C-A6E0-CDE3244BE14F}" sibTransId="{F25149BB-BE96-46A7-8986-274832F97ABE}"/>
    <dgm:cxn modelId="{5E8B2C46-0B6B-4AFB-83F4-A52BF974D012}" srcId="{5478223B-E8BC-484F-AE7D-50C642890B44}" destId="{A52C051B-04AE-4756-B982-131BEE506401}" srcOrd="3" destOrd="0" parTransId="{5F72C31F-F810-4E9D-BC7B-5F1552AC8401}" sibTransId="{3481B0DD-C91A-408E-9B83-A1A6149F17F8}"/>
    <dgm:cxn modelId="{19AFE07F-0201-4DB6-9F9D-336B0638F4C5}" type="presOf" srcId="{5478223B-E8BC-484F-AE7D-50C642890B44}" destId="{790A6AE4-1480-464C-9A6A-6D4DC27B5716}" srcOrd="0" destOrd="0" presId="urn:microsoft.com/office/officeart/2008/layout/VerticalCurvedList"/>
    <dgm:cxn modelId="{D191A78A-005E-4481-A63F-6D8EA4A99807}" type="presOf" srcId="{87DC16A5-BF69-4295-8179-1BA0247643ED}" destId="{48DA4A3B-8DB5-4B3F-9D78-5279B9AB249A}" srcOrd="0" destOrd="0" presId="urn:microsoft.com/office/officeart/2008/layout/VerticalCurvedList"/>
    <dgm:cxn modelId="{0EB9C594-4E4E-4EA4-A8B4-F339335E1BD2}" type="presOf" srcId="{E82DB184-3F38-4381-9A7F-B156C063A7E9}" destId="{73AA2231-6A9A-4FA5-B188-88B52C9DE3CB}" srcOrd="0" destOrd="0" presId="urn:microsoft.com/office/officeart/2008/layout/VerticalCurvedList"/>
    <dgm:cxn modelId="{7A618CA1-5C07-4913-8E5B-C2B42E63AF70}" type="presOf" srcId="{CBCA2CAD-A29F-451E-A129-6C976236383B}" destId="{67457078-51D3-4C22-A53E-5C81181DE604}" srcOrd="0" destOrd="0" presId="urn:microsoft.com/office/officeart/2008/layout/VerticalCurvedList"/>
    <dgm:cxn modelId="{43BBCFAA-A650-4933-BDAC-F2F58A783543}" type="presOf" srcId="{A52C051B-04AE-4756-B982-131BEE506401}" destId="{C58B67D6-BCD3-4414-AB76-FA1BB9B151B9}" srcOrd="0" destOrd="0" presId="urn:microsoft.com/office/officeart/2008/layout/VerticalCurvedList"/>
    <dgm:cxn modelId="{99A72CBB-E2BA-4E10-A717-8FA6910F59D0}" srcId="{5478223B-E8BC-484F-AE7D-50C642890B44}" destId="{944A246D-B87A-4A44-AE32-D03F2D3A5FD7}" srcOrd="4" destOrd="0" parTransId="{E32E4CF1-F336-4376-9975-010A8904064F}" sibTransId="{F4596140-8D81-4109-9121-870F29BE76C2}"/>
    <dgm:cxn modelId="{694216BF-8687-4D20-85F1-416367CB2032}" srcId="{5478223B-E8BC-484F-AE7D-50C642890B44}" destId="{CBCA2CAD-A29F-451E-A129-6C976236383B}" srcOrd="0" destOrd="0" parTransId="{2551E313-738A-42AE-A0ED-154194915ADF}" sibTransId="{0DFCAF24-3C76-4685-A71B-D184E1045E5B}"/>
    <dgm:cxn modelId="{9A06F3C4-EC59-45D8-ADEB-FCB8BCF4902F}" type="presOf" srcId="{944A246D-B87A-4A44-AE32-D03F2D3A5FD7}" destId="{2D372B56-ED34-428B-B2D6-A21EB4D428A1}" srcOrd="0" destOrd="0" presId="urn:microsoft.com/office/officeart/2008/layout/VerticalCurvedList"/>
    <dgm:cxn modelId="{4FA4D0FD-BA4F-4487-AE36-F70EFC038DF4}" type="presOf" srcId="{0DFCAF24-3C76-4685-A71B-D184E1045E5B}" destId="{08410AA0-A5A2-4900-89A4-670A8CA97FA1}" srcOrd="0" destOrd="0" presId="urn:microsoft.com/office/officeart/2008/layout/VerticalCurvedList"/>
    <dgm:cxn modelId="{95794239-ABA5-4AC1-AF04-DC32C03B87B4}" type="presParOf" srcId="{790A6AE4-1480-464C-9A6A-6D4DC27B5716}" destId="{41DAF362-0CB8-405C-B556-EF81F916C4DD}" srcOrd="0" destOrd="0" presId="urn:microsoft.com/office/officeart/2008/layout/VerticalCurvedList"/>
    <dgm:cxn modelId="{804B2982-7F52-49D4-95A5-4EDB45CDB866}" type="presParOf" srcId="{41DAF362-0CB8-405C-B556-EF81F916C4DD}" destId="{6623F820-4266-4C5C-B298-54E4EA175CC2}" srcOrd="0" destOrd="0" presId="urn:microsoft.com/office/officeart/2008/layout/VerticalCurvedList"/>
    <dgm:cxn modelId="{C2700238-14EB-4E23-8198-AB62EA72F859}" type="presParOf" srcId="{6623F820-4266-4C5C-B298-54E4EA175CC2}" destId="{B87D11C8-55E4-46CD-A797-23C64822E69F}" srcOrd="0" destOrd="0" presId="urn:microsoft.com/office/officeart/2008/layout/VerticalCurvedList"/>
    <dgm:cxn modelId="{F0740E6C-4596-42AF-BBE7-BD0862AEB1F1}" type="presParOf" srcId="{6623F820-4266-4C5C-B298-54E4EA175CC2}" destId="{08410AA0-A5A2-4900-89A4-670A8CA97FA1}" srcOrd="1" destOrd="0" presId="urn:microsoft.com/office/officeart/2008/layout/VerticalCurvedList"/>
    <dgm:cxn modelId="{1DE7FFCB-EBED-4900-97EB-CDA630AB2C0E}" type="presParOf" srcId="{6623F820-4266-4C5C-B298-54E4EA175CC2}" destId="{5430EE1C-78AC-4B61-B7AD-94D8AB34238C}" srcOrd="2" destOrd="0" presId="urn:microsoft.com/office/officeart/2008/layout/VerticalCurvedList"/>
    <dgm:cxn modelId="{0EB58417-59A1-4EE9-974F-87482B4C0DE4}" type="presParOf" srcId="{6623F820-4266-4C5C-B298-54E4EA175CC2}" destId="{948FD071-17A2-48F9-8499-BF0F9D90BFF7}" srcOrd="3" destOrd="0" presId="urn:microsoft.com/office/officeart/2008/layout/VerticalCurvedList"/>
    <dgm:cxn modelId="{085519EB-E072-4C25-AECA-B8B786DF90F7}" type="presParOf" srcId="{41DAF362-0CB8-405C-B556-EF81F916C4DD}" destId="{67457078-51D3-4C22-A53E-5C81181DE604}" srcOrd="1" destOrd="0" presId="urn:microsoft.com/office/officeart/2008/layout/VerticalCurvedList"/>
    <dgm:cxn modelId="{8399F6DC-ED67-4B7E-B3AD-9D2F73EABB4E}" type="presParOf" srcId="{41DAF362-0CB8-405C-B556-EF81F916C4DD}" destId="{0155C05E-91B0-4D2C-8D34-918188935D26}" srcOrd="2" destOrd="0" presId="urn:microsoft.com/office/officeart/2008/layout/VerticalCurvedList"/>
    <dgm:cxn modelId="{7A16DA8B-CCF3-4716-AA0C-AB6DF02C7B25}" type="presParOf" srcId="{0155C05E-91B0-4D2C-8D34-918188935D26}" destId="{FC422F0A-9090-4E51-ADEE-EF97C97650CA}" srcOrd="0" destOrd="0" presId="urn:microsoft.com/office/officeart/2008/layout/VerticalCurvedList"/>
    <dgm:cxn modelId="{64352902-3CAB-4CAB-808F-24F6F053AE33}" type="presParOf" srcId="{41DAF362-0CB8-405C-B556-EF81F916C4DD}" destId="{73AA2231-6A9A-4FA5-B188-88B52C9DE3CB}" srcOrd="3" destOrd="0" presId="urn:microsoft.com/office/officeart/2008/layout/VerticalCurvedList"/>
    <dgm:cxn modelId="{1F759C57-E74A-4D39-810D-C019D8820FA6}" type="presParOf" srcId="{41DAF362-0CB8-405C-B556-EF81F916C4DD}" destId="{635A9AF0-0EDE-4D6B-B8F0-5D042437F5DA}" srcOrd="4" destOrd="0" presId="urn:microsoft.com/office/officeart/2008/layout/VerticalCurvedList"/>
    <dgm:cxn modelId="{398C2C38-AC38-45A0-95BE-6151195CAEAF}" type="presParOf" srcId="{635A9AF0-0EDE-4D6B-B8F0-5D042437F5DA}" destId="{EEE5A3DE-017C-4781-AF57-71E8413CC278}" srcOrd="0" destOrd="0" presId="urn:microsoft.com/office/officeart/2008/layout/VerticalCurvedList"/>
    <dgm:cxn modelId="{015D94E1-6684-41C0-AC33-A129DDC7980B}" type="presParOf" srcId="{41DAF362-0CB8-405C-B556-EF81F916C4DD}" destId="{48DA4A3B-8DB5-4B3F-9D78-5279B9AB249A}" srcOrd="5" destOrd="0" presId="urn:microsoft.com/office/officeart/2008/layout/VerticalCurvedList"/>
    <dgm:cxn modelId="{66F736BE-3C64-405C-A664-FD04A2CEA5EA}" type="presParOf" srcId="{41DAF362-0CB8-405C-B556-EF81F916C4DD}" destId="{945FAEF7-C221-4DFE-BC22-8CEC939B34F4}" srcOrd="6" destOrd="0" presId="urn:microsoft.com/office/officeart/2008/layout/VerticalCurvedList"/>
    <dgm:cxn modelId="{85DC82F5-1469-4BDD-9A75-37C2CC73320E}" type="presParOf" srcId="{945FAEF7-C221-4DFE-BC22-8CEC939B34F4}" destId="{59CB6765-DE4C-4A17-B455-93EA313E1093}" srcOrd="0" destOrd="0" presId="urn:microsoft.com/office/officeart/2008/layout/VerticalCurvedList"/>
    <dgm:cxn modelId="{06A1711F-CAB0-4C34-A875-956B5B4DA049}" type="presParOf" srcId="{41DAF362-0CB8-405C-B556-EF81F916C4DD}" destId="{C58B67D6-BCD3-4414-AB76-FA1BB9B151B9}" srcOrd="7" destOrd="0" presId="urn:microsoft.com/office/officeart/2008/layout/VerticalCurvedList"/>
    <dgm:cxn modelId="{3DF20245-DEFC-48FD-8511-8382FAC7DBAD}" type="presParOf" srcId="{41DAF362-0CB8-405C-B556-EF81F916C4DD}" destId="{60056E88-42B0-4C40-A8F3-7238A3F2423B}" srcOrd="8" destOrd="0" presId="urn:microsoft.com/office/officeart/2008/layout/VerticalCurvedList"/>
    <dgm:cxn modelId="{DE2A0CE9-F690-46E3-AFF8-EF0A08AA1C10}" type="presParOf" srcId="{60056E88-42B0-4C40-A8F3-7238A3F2423B}" destId="{92F0E0A8-0BF7-4E23-B4B9-DF482E897E02}" srcOrd="0" destOrd="0" presId="urn:microsoft.com/office/officeart/2008/layout/VerticalCurvedList"/>
    <dgm:cxn modelId="{1CDB37B1-3554-45E2-BE31-AFD6C4E5D4C3}" type="presParOf" srcId="{41DAF362-0CB8-405C-B556-EF81F916C4DD}" destId="{2D372B56-ED34-428B-B2D6-A21EB4D428A1}" srcOrd="9" destOrd="0" presId="urn:microsoft.com/office/officeart/2008/layout/VerticalCurvedList"/>
    <dgm:cxn modelId="{3EC39779-55B8-413C-BE1B-8851B548D841}" type="presParOf" srcId="{41DAF362-0CB8-405C-B556-EF81F916C4DD}" destId="{08E361A1-3B10-456B-B01E-F8639013C544}" srcOrd="10" destOrd="0" presId="urn:microsoft.com/office/officeart/2008/layout/VerticalCurvedList"/>
    <dgm:cxn modelId="{2DDA56FF-6230-4286-BCBC-76E4A7F0BA7D}" type="presParOf" srcId="{08E361A1-3B10-456B-B01E-F8639013C544}" destId="{F90332E6-7BB4-4D38-BBB9-3930C553F8D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AA7F61C-D54F-420C-AF71-4867409E3B7E}" type="doc">
      <dgm:prSet loTypeId="urn:microsoft.com/office/officeart/2005/8/layout/cycle3" loCatId="cycle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639765D5-E8B5-4F93-A996-0E197B97ADE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a global superstar with a massive fan base.</a:t>
          </a:r>
          <a:endParaRPr lang="en-US" dirty="0"/>
        </a:p>
      </dgm:t>
    </dgm:pt>
    <dgm:pt modelId="{3A7D68CE-6B5C-4E8D-A1E4-1DC710BA2E81}" type="parTrans" cxnId="{F3FCD0B9-3A54-4CF7-9DF3-C627E3ECFF7D}">
      <dgm:prSet/>
      <dgm:spPr/>
      <dgm:t>
        <a:bodyPr/>
        <a:lstStyle/>
        <a:p>
          <a:endParaRPr lang="en-US"/>
        </a:p>
      </dgm:t>
    </dgm:pt>
    <dgm:pt modelId="{D420F6D1-863B-4380-9D3F-AA2B72E418EF}" type="sibTrans" cxnId="{F3FCD0B9-3A54-4CF7-9DF3-C627E3ECFF7D}">
      <dgm:prSet/>
      <dgm:spPr/>
      <dgm:t>
        <a:bodyPr/>
        <a:lstStyle/>
        <a:p>
          <a:endParaRPr lang="en-US"/>
        </a:p>
      </dgm:t>
    </dgm:pt>
    <dgm:pt modelId="{124A124E-A0FA-49F2-9C98-9C3157A7497E}">
      <dgm:prSet phldrT="[Text]"/>
      <dgm:spPr/>
      <dgm:t>
        <a:bodyPr/>
        <a:lstStyle/>
        <a:p>
          <a:endParaRPr lang="en-US" dirty="0"/>
        </a:p>
      </dgm:t>
    </dgm:pt>
    <dgm:pt modelId="{1E1A68DA-9AEA-422C-A0EA-2F0A27E54F6F}" type="parTrans" cxnId="{7034DDC4-3080-4015-B94C-49A23DA886DA}">
      <dgm:prSet/>
      <dgm:spPr/>
      <dgm:t>
        <a:bodyPr/>
        <a:lstStyle/>
        <a:p>
          <a:endParaRPr lang="en-US"/>
        </a:p>
      </dgm:t>
    </dgm:pt>
    <dgm:pt modelId="{16003F57-CF1D-4E8E-9557-9449CD944BDC}" type="sibTrans" cxnId="{7034DDC4-3080-4015-B94C-49A23DA886DA}">
      <dgm:prSet/>
      <dgm:spPr/>
      <dgm:t>
        <a:bodyPr/>
        <a:lstStyle/>
        <a:p>
          <a:endParaRPr lang="en-US"/>
        </a:p>
      </dgm:t>
    </dgm:pt>
    <dgm:pt modelId="{F42BA404-9244-4754-8EBB-C2472CAE8F3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associated with energy and excitement, which are two key qualities of energy drinks.</a:t>
          </a:r>
          <a:endParaRPr lang="en-US" dirty="0"/>
        </a:p>
      </dgm:t>
    </dgm:pt>
    <dgm:pt modelId="{6BA6C8D0-241B-4E2A-92B6-6B34CB993B7D}" type="parTrans" cxnId="{F20B887C-26FC-4A90-8CFF-14036D05166B}">
      <dgm:prSet/>
      <dgm:spPr/>
      <dgm:t>
        <a:bodyPr/>
        <a:lstStyle/>
        <a:p>
          <a:endParaRPr lang="en-US"/>
        </a:p>
      </dgm:t>
    </dgm:pt>
    <dgm:pt modelId="{0DF51B95-A897-46DC-8E45-2E4A4F45B01F}" type="sibTrans" cxnId="{F20B887C-26FC-4A90-8CFF-14036D05166B}">
      <dgm:prSet/>
      <dgm:spPr/>
      <dgm:t>
        <a:bodyPr/>
        <a:lstStyle/>
        <a:p>
          <a:endParaRPr lang="en-US"/>
        </a:p>
      </dgm:t>
    </dgm:pt>
    <dgm:pt modelId="{64A7AD63-13D7-4BA3-8EC8-48C416278C2C}">
      <dgm:prSet phldrT="[Text]"/>
      <dgm:spPr/>
      <dgm:t>
        <a:bodyPr/>
        <a:lstStyle/>
        <a:p>
          <a:endParaRPr lang="en-US" dirty="0"/>
        </a:p>
      </dgm:t>
    </dgm:pt>
    <dgm:pt modelId="{D28FE300-3DA1-4A03-802E-54F6BF8AE169}" type="parTrans" cxnId="{AD4156BE-9405-45EA-A158-7527616F68B3}">
      <dgm:prSet/>
      <dgm:spPr/>
      <dgm:t>
        <a:bodyPr/>
        <a:lstStyle/>
        <a:p>
          <a:endParaRPr lang="en-US"/>
        </a:p>
      </dgm:t>
    </dgm:pt>
    <dgm:pt modelId="{799F2D18-BD4A-4B3E-9026-5CB4F0A3337E}" type="sibTrans" cxnId="{AD4156BE-9405-45EA-A158-7527616F68B3}">
      <dgm:prSet/>
      <dgm:spPr/>
      <dgm:t>
        <a:bodyPr/>
        <a:lstStyle/>
        <a:p>
          <a:endParaRPr lang="en-US"/>
        </a:p>
      </dgm:t>
    </dgm:pt>
    <dgm:pt modelId="{4C077333-D520-43A4-9B2B-9C538A8567C4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very marketable and would help to generate buzz for the energy drink brand.</a:t>
          </a:r>
          <a:endParaRPr lang="en-US" dirty="0"/>
        </a:p>
      </dgm:t>
    </dgm:pt>
    <dgm:pt modelId="{B175BEFA-3363-4A5E-8343-B485A1B90AC3}" type="parTrans" cxnId="{28BEFC00-728E-4948-90D1-A52E65ABFEC1}">
      <dgm:prSet/>
      <dgm:spPr/>
      <dgm:t>
        <a:bodyPr/>
        <a:lstStyle/>
        <a:p>
          <a:endParaRPr lang="en-US"/>
        </a:p>
      </dgm:t>
    </dgm:pt>
    <dgm:pt modelId="{1A140D70-9CAD-4C09-A022-004D12FDF571}" type="sibTrans" cxnId="{28BEFC00-728E-4948-90D1-A52E65ABFEC1}">
      <dgm:prSet/>
      <dgm:spPr/>
      <dgm:t>
        <a:bodyPr/>
        <a:lstStyle/>
        <a:p>
          <a:endParaRPr lang="en-US"/>
        </a:p>
      </dgm:t>
    </dgm:pt>
    <dgm:pt modelId="{970E69FD-9F19-47BA-BB18-F1EDD121798E}">
      <dgm:prSet phldrT="[Text]"/>
      <dgm:spPr/>
      <dgm:t>
        <a:bodyPr/>
        <a:lstStyle/>
        <a:p>
          <a:endParaRPr lang="en-US" dirty="0"/>
        </a:p>
      </dgm:t>
    </dgm:pt>
    <dgm:pt modelId="{BB351744-6F3E-40F2-B131-BA193DBABBCF}" type="parTrans" cxnId="{D8FC904D-1E82-4619-8F71-6858969EA6A0}">
      <dgm:prSet/>
      <dgm:spPr/>
      <dgm:t>
        <a:bodyPr/>
        <a:lstStyle/>
        <a:p>
          <a:endParaRPr lang="en-US"/>
        </a:p>
      </dgm:t>
    </dgm:pt>
    <dgm:pt modelId="{B4CF9377-747B-442B-BBFC-9A6FE3E00F5D}" type="sibTrans" cxnId="{D8FC904D-1E82-4619-8F71-6858969EA6A0}">
      <dgm:prSet/>
      <dgm:spPr/>
      <dgm:t>
        <a:bodyPr/>
        <a:lstStyle/>
        <a:p>
          <a:endParaRPr lang="en-US"/>
        </a:p>
      </dgm:t>
    </dgm:pt>
    <dgm:pt modelId="{52432A1E-00BA-4A97-9CAB-430F3DF7D7A9}">
      <dgm:prSet/>
      <dgm:spPr/>
      <dgm:t>
        <a:bodyPr/>
        <a:lstStyle/>
        <a:p>
          <a:r>
            <a:rPr lang="en-US" b="0" i="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a positive role model who is known for his hard work and dedication.</a:t>
          </a:r>
        </a:p>
      </dgm:t>
    </dgm:pt>
    <dgm:pt modelId="{8D9CEB09-5C56-4D83-8DB4-E488EDC90759}" type="parTrans" cxnId="{6614928C-BA53-4D98-BE9B-00F6F486B7F5}">
      <dgm:prSet/>
      <dgm:spPr/>
      <dgm:t>
        <a:bodyPr/>
        <a:lstStyle/>
        <a:p>
          <a:endParaRPr lang="en-US"/>
        </a:p>
      </dgm:t>
    </dgm:pt>
    <dgm:pt modelId="{9C507C33-F62F-4686-AB28-744575208AF4}" type="sibTrans" cxnId="{6614928C-BA53-4D98-BE9B-00F6F486B7F5}">
      <dgm:prSet/>
      <dgm:spPr/>
      <dgm:t>
        <a:bodyPr/>
        <a:lstStyle/>
        <a:p>
          <a:endParaRPr lang="en-US"/>
        </a:p>
      </dgm:t>
    </dgm:pt>
    <dgm:pt modelId="{4CC71133-5E1D-45B5-AD52-C3FE7CF7037F}" type="pres">
      <dgm:prSet presAssocID="{EAA7F61C-D54F-420C-AF71-4867409E3B7E}" presName="Name0" presStyleCnt="0">
        <dgm:presLayoutVars>
          <dgm:dir/>
          <dgm:resizeHandles val="exact"/>
        </dgm:presLayoutVars>
      </dgm:prSet>
      <dgm:spPr/>
    </dgm:pt>
    <dgm:pt modelId="{A6A8E08E-2197-4CCF-8FD4-158013F0CC35}" type="pres">
      <dgm:prSet presAssocID="{EAA7F61C-D54F-420C-AF71-4867409E3B7E}" presName="cycle" presStyleCnt="0"/>
      <dgm:spPr/>
    </dgm:pt>
    <dgm:pt modelId="{A5705A4B-0972-408C-8978-00A90F99C2F6}" type="pres">
      <dgm:prSet presAssocID="{639765D5-E8B5-4F93-A996-0E197B97ADE4}" presName="nodeFirstNode" presStyleLbl="node1" presStyleIdx="0" presStyleCnt="4">
        <dgm:presLayoutVars>
          <dgm:bulletEnabled val="1"/>
        </dgm:presLayoutVars>
      </dgm:prSet>
      <dgm:spPr/>
    </dgm:pt>
    <dgm:pt modelId="{0377CDD3-1998-44C1-AC66-FBADBF31C167}" type="pres">
      <dgm:prSet presAssocID="{D420F6D1-863B-4380-9D3F-AA2B72E418EF}" presName="sibTransFirstNode" presStyleLbl="bgShp" presStyleIdx="0" presStyleCnt="1"/>
      <dgm:spPr/>
    </dgm:pt>
    <dgm:pt modelId="{E3FD816E-4151-4BE1-B198-E9613DF9AC1B}" type="pres">
      <dgm:prSet presAssocID="{F42BA404-9244-4754-8EBB-C2472CAE8F37}" presName="nodeFollowingNodes" presStyleLbl="node1" presStyleIdx="1" presStyleCnt="4">
        <dgm:presLayoutVars>
          <dgm:bulletEnabled val="1"/>
        </dgm:presLayoutVars>
      </dgm:prSet>
      <dgm:spPr/>
    </dgm:pt>
    <dgm:pt modelId="{F626C552-8BAD-404B-94A9-D483104D7114}" type="pres">
      <dgm:prSet presAssocID="{4C077333-D520-43A4-9B2B-9C538A8567C4}" presName="nodeFollowingNodes" presStyleLbl="node1" presStyleIdx="2" presStyleCnt="4">
        <dgm:presLayoutVars>
          <dgm:bulletEnabled val="1"/>
        </dgm:presLayoutVars>
      </dgm:prSet>
      <dgm:spPr/>
    </dgm:pt>
    <dgm:pt modelId="{A2CFB82F-9ACF-40A4-96DC-DF293C174842}" type="pres">
      <dgm:prSet presAssocID="{52432A1E-00BA-4A97-9CAB-430F3DF7D7A9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28BEFC00-728E-4948-90D1-A52E65ABFEC1}" srcId="{EAA7F61C-D54F-420C-AF71-4867409E3B7E}" destId="{4C077333-D520-43A4-9B2B-9C538A8567C4}" srcOrd="2" destOrd="0" parTransId="{B175BEFA-3363-4A5E-8343-B485A1B90AC3}" sibTransId="{1A140D70-9CAD-4C09-A022-004D12FDF571}"/>
    <dgm:cxn modelId="{C4E1B442-FEE8-44AB-B36D-04EBF2D61F9B}" type="presOf" srcId="{639765D5-E8B5-4F93-A996-0E197B97ADE4}" destId="{A5705A4B-0972-408C-8978-00A90F99C2F6}" srcOrd="0" destOrd="0" presId="urn:microsoft.com/office/officeart/2005/8/layout/cycle3"/>
    <dgm:cxn modelId="{52111C64-D5C1-4E3F-BDD8-C3777935FB27}" type="presOf" srcId="{D420F6D1-863B-4380-9D3F-AA2B72E418EF}" destId="{0377CDD3-1998-44C1-AC66-FBADBF31C167}" srcOrd="0" destOrd="0" presId="urn:microsoft.com/office/officeart/2005/8/layout/cycle3"/>
    <dgm:cxn modelId="{D8FC904D-1E82-4619-8F71-6858969EA6A0}" srcId="{4C077333-D520-43A4-9B2B-9C538A8567C4}" destId="{970E69FD-9F19-47BA-BB18-F1EDD121798E}" srcOrd="0" destOrd="0" parTransId="{BB351744-6F3E-40F2-B131-BA193DBABBCF}" sibTransId="{B4CF9377-747B-442B-BBFC-9A6FE3E00F5D}"/>
    <dgm:cxn modelId="{DD290878-8AEC-4F3D-A180-B15F1540219D}" type="presOf" srcId="{52432A1E-00BA-4A97-9CAB-430F3DF7D7A9}" destId="{A2CFB82F-9ACF-40A4-96DC-DF293C174842}" srcOrd="0" destOrd="0" presId="urn:microsoft.com/office/officeart/2005/8/layout/cycle3"/>
    <dgm:cxn modelId="{F20B887C-26FC-4A90-8CFF-14036D05166B}" srcId="{EAA7F61C-D54F-420C-AF71-4867409E3B7E}" destId="{F42BA404-9244-4754-8EBB-C2472CAE8F37}" srcOrd="1" destOrd="0" parTransId="{6BA6C8D0-241B-4E2A-92B6-6B34CB993B7D}" sibTransId="{0DF51B95-A897-46DC-8E45-2E4A4F45B01F}"/>
    <dgm:cxn modelId="{6614928C-BA53-4D98-BE9B-00F6F486B7F5}" srcId="{EAA7F61C-D54F-420C-AF71-4867409E3B7E}" destId="{52432A1E-00BA-4A97-9CAB-430F3DF7D7A9}" srcOrd="3" destOrd="0" parTransId="{8D9CEB09-5C56-4D83-8DB4-E488EDC90759}" sibTransId="{9C507C33-F62F-4686-AB28-744575208AF4}"/>
    <dgm:cxn modelId="{EC2747A1-3BCE-4928-BE8E-DAF6DD767379}" type="presOf" srcId="{124A124E-A0FA-49F2-9C98-9C3157A7497E}" destId="{A5705A4B-0972-408C-8978-00A90F99C2F6}" srcOrd="0" destOrd="1" presId="urn:microsoft.com/office/officeart/2005/8/layout/cycle3"/>
    <dgm:cxn modelId="{31FCB9A2-A4F1-4D1F-A640-3DFA38A9325C}" type="presOf" srcId="{4C077333-D520-43A4-9B2B-9C538A8567C4}" destId="{F626C552-8BAD-404B-94A9-D483104D7114}" srcOrd="0" destOrd="0" presId="urn:microsoft.com/office/officeart/2005/8/layout/cycle3"/>
    <dgm:cxn modelId="{DB17BAB1-7781-477E-B065-CCFACD620180}" type="presOf" srcId="{64A7AD63-13D7-4BA3-8EC8-48C416278C2C}" destId="{E3FD816E-4151-4BE1-B198-E9613DF9AC1B}" srcOrd="0" destOrd="1" presId="urn:microsoft.com/office/officeart/2005/8/layout/cycle3"/>
    <dgm:cxn modelId="{D977CEB6-4AD4-4D35-86F0-824A07856436}" type="presOf" srcId="{EAA7F61C-D54F-420C-AF71-4867409E3B7E}" destId="{4CC71133-5E1D-45B5-AD52-C3FE7CF7037F}" srcOrd="0" destOrd="0" presId="urn:microsoft.com/office/officeart/2005/8/layout/cycle3"/>
    <dgm:cxn modelId="{F3FCD0B9-3A54-4CF7-9DF3-C627E3ECFF7D}" srcId="{EAA7F61C-D54F-420C-AF71-4867409E3B7E}" destId="{639765D5-E8B5-4F93-A996-0E197B97ADE4}" srcOrd="0" destOrd="0" parTransId="{3A7D68CE-6B5C-4E8D-A1E4-1DC710BA2E81}" sibTransId="{D420F6D1-863B-4380-9D3F-AA2B72E418EF}"/>
    <dgm:cxn modelId="{F63A78BB-24D0-403A-93BF-43D808E7F3E6}" type="presOf" srcId="{F42BA404-9244-4754-8EBB-C2472CAE8F37}" destId="{E3FD816E-4151-4BE1-B198-E9613DF9AC1B}" srcOrd="0" destOrd="0" presId="urn:microsoft.com/office/officeart/2005/8/layout/cycle3"/>
    <dgm:cxn modelId="{AD4156BE-9405-45EA-A158-7527616F68B3}" srcId="{F42BA404-9244-4754-8EBB-C2472CAE8F37}" destId="{64A7AD63-13D7-4BA3-8EC8-48C416278C2C}" srcOrd="0" destOrd="0" parTransId="{D28FE300-3DA1-4A03-802E-54F6BF8AE169}" sibTransId="{799F2D18-BD4A-4B3E-9026-5CB4F0A3337E}"/>
    <dgm:cxn modelId="{4EC127C2-8ACB-4F94-9B86-BAAFC2685B25}" type="presOf" srcId="{970E69FD-9F19-47BA-BB18-F1EDD121798E}" destId="{F626C552-8BAD-404B-94A9-D483104D7114}" srcOrd="0" destOrd="1" presId="urn:microsoft.com/office/officeart/2005/8/layout/cycle3"/>
    <dgm:cxn modelId="{7034DDC4-3080-4015-B94C-49A23DA886DA}" srcId="{639765D5-E8B5-4F93-A996-0E197B97ADE4}" destId="{124A124E-A0FA-49F2-9C98-9C3157A7497E}" srcOrd="0" destOrd="0" parTransId="{1E1A68DA-9AEA-422C-A0EA-2F0A27E54F6F}" sibTransId="{16003F57-CF1D-4E8E-9557-9449CD944BDC}"/>
    <dgm:cxn modelId="{46885DBA-8A43-407F-B73D-03FB1879B1E8}" type="presParOf" srcId="{4CC71133-5E1D-45B5-AD52-C3FE7CF7037F}" destId="{A6A8E08E-2197-4CCF-8FD4-158013F0CC35}" srcOrd="0" destOrd="0" presId="urn:microsoft.com/office/officeart/2005/8/layout/cycle3"/>
    <dgm:cxn modelId="{64AA0EF7-2A15-4F88-8B8F-6EE87659FDB5}" type="presParOf" srcId="{A6A8E08E-2197-4CCF-8FD4-158013F0CC35}" destId="{A5705A4B-0972-408C-8978-00A90F99C2F6}" srcOrd="0" destOrd="0" presId="urn:microsoft.com/office/officeart/2005/8/layout/cycle3"/>
    <dgm:cxn modelId="{35A7D3DD-9A31-4195-87CE-B6727062F314}" type="presParOf" srcId="{A6A8E08E-2197-4CCF-8FD4-158013F0CC35}" destId="{0377CDD3-1998-44C1-AC66-FBADBF31C167}" srcOrd="1" destOrd="0" presId="urn:microsoft.com/office/officeart/2005/8/layout/cycle3"/>
    <dgm:cxn modelId="{465B681D-136E-4B9F-9781-2C7BFF3DEE91}" type="presParOf" srcId="{A6A8E08E-2197-4CCF-8FD4-158013F0CC35}" destId="{E3FD816E-4151-4BE1-B198-E9613DF9AC1B}" srcOrd="2" destOrd="0" presId="urn:microsoft.com/office/officeart/2005/8/layout/cycle3"/>
    <dgm:cxn modelId="{B1FB9A0D-0841-4555-9CF4-A2D923BE75DB}" type="presParOf" srcId="{A6A8E08E-2197-4CCF-8FD4-158013F0CC35}" destId="{F626C552-8BAD-404B-94A9-D483104D7114}" srcOrd="3" destOrd="0" presId="urn:microsoft.com/office/officeart/2005/8/layout/cycle3"/>
    <dgm:cxn modelId="{0DBDC92E-27C8-4B10-8730-96A4DE0B1E93}" type="presParOf" srcId="{A6A8E08E-2197-4CCF-8FD4-158013F0CC35}" destId="{A2CFB82F-9ACF-40A4-96DC-DF293C174842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7C1246C-A79F-4AC4-B873-83FA8ECB50D7}" type="doc">
      <dgm:prSet loTypeId="urn:microsoft.com/office/officeart/2005/8/layout/vList2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E8E94C-19BA-498E-BB37-A1D9A482BA5D}">
      <dgm:prSet phldrT="[Text]"/>
      <dgm:spPr/>
      <dgm:t>
        <a:bodyPr/>
        <a:lstStyle/>
        <a:p>
          <a:r>
            <a:rPr lang="en-US" dirty="0" err="1"/>
            <a:t>CodeX</a:t>
          </a:r>
          <a:r>
            <a:rPr lang="en-US" dirty="0"/>
            <a:t> has reached consumers between the ages of 19 and 45, but we are still behind in reaching those under 19.</a:t>
          </a:r>
        </a:p>
      </dgm:t>
    </dgm:pt>
    <dgm:pt modelId="{B3EB4646-B6B4-4E50-8B0E-15BFD0BC097E}" type="parTrans" cxnId="{FAF94E4D-7F04-4019-8ED4-64B7F92396A5}">
      <dgm:prSet/>
      <dgm:spPr/>
      <dgm:t>
        <a:bodyPr/>
        <a:lstStyle/>
        <a:p>
          <a:endParaRPr lang="en-US"/>
        </a:p>
      </dgm:t>
    </dgm:pt>
    <dgm:pt modelId="{AEE480C9-E234-4568-864B-4F7E6ED12E8D}" type="sibTrans" cxnId="{FAF94E4D-7F04-4019-8ED4-64B7F92396A5}">
      <dgm:prSet/>
      <dgm:spPr/>
      <dgm:t>
        <a:bodyPr/>
        <a:lstStyle/>
        <a:p>
          <a:endParaRPr lang="en-US"/>
        </a:p>
      </dgm:t>
    </dgm:pt>
    <dgm:pt modelId="{4F88A763-9F32-4F01-BC11-9D26ACF81269}">
      <dgm:prSet phldrT="[Text]"/>
      <dgm:spPr/>
      <dgm:t>
        <a:bodyPr/>
        <a:lstStyle/>
        <a:p>
          <a:endParaRPr lang="en-US" dirty="0"/>
        </a:p>
      </dgm:t>
    </dgm:pt>
    <dgm:pt modelId="{AB7DD189-6507-4F2B-86CB-78A3C01584AD}" type="parTrans" cxnId="{432E546B-26D5-4116-815B-0CA3C32FC7C3}">
      <dgm:prSet/>
      <dgm:spPr/>
      <dgm:t>
        <a:bodyPr/>
        <a:lstStyle/>
        <a:p>
          <a:endParaRPr lang="en-US"/>
        </a:p>
      </dgm:t>
    </dgm:pt>
    <dgm:pt modelId="{59234631-66CD-432F-AC88-9AFCCB208C92}" type="sibTrans" cxnId="{432E546B-26D5-4116-815B-0CA3C32FC7C3}">
      <dgm:prSet/>
      <dgm:spPr/>
      <dgm:t>
        <a:bodyPr/>
        <a:lstStyle/>
        <a:p>
          <a:endParaRPr lang="en-US"/>
        </a:p>
      </dgm:t>
    </dgm:pt>
    <dgm:pt modelId="{1A38E1F8-73C3-4905-A178-E5ECD806485B}">
      <dgm:prSet phldrT="[Text]"/>
      <dgm:spPr/>
      <dgm:t>
        <a:bodyPr/>
        <a:lstStyle/>
        <a:p>
          <a:r>
            <a:rPr lang="en-US" dirty="0"/>
            <a:t>In order to appeal to this age group, the marketing strategy, product, and price should all be appropriate.</a:t>
          </a:r>
        </a:p>
      </dgm:t>
    </dgm:pt>
    <dgm:pt modelId="{58DE2F2F-71EF-4AAC-9514-37AC5DDDB670}" type="parTrans" cxnId="{03D01801-DB7F-46B6-B3EA-38FFEF1A6EF1}">
      <dgm:prSet/>
      <dgm:spPr/>
      <dgm:t>
        <a:bodyPr/>
        <a:lstStyle/>
        <a:p>
          <a:endParaRPr lang="en-US"/>
        </a:p>
      </dgm:t>
    </dgm:pt>
    <dgm:pt modelId="{AFEE60FD-AC7D-4B84-B212-5CF63E5E11D0}" type="sibTrans" cxnId="{03D01801-DB7F-46B6-B3EA-38FFEF1A6EF1}">
      <dgm:prSet/>
      <dgm:spPr/>
      <dgm:t>
        <a:bodyPr/>
        <a:lstStyle/>
        <a:p>
          <a:endParaRPr lang="en-US"/>
        </a:p>
      </dgm:t>
    </dgm:pt>
    <dgm:pt modelId="{74FD156F-AA64-4235-9DFB-1F6DABB9DBFF}">
      <dgm:prSet phldrT="[Text]"/>
      <dgm:spPr/>
      <dgm:t>
        <a:bodyPr/>
        <a:lstStyle/>
        <a:p>
          <a:endParaRPr lang="en-US" dirty="0"/>
        </a:p>
      </dgm:t>
    </dgm:pt>
    <dgm:pt modelId="{4C66AB77-706C-4D3B-80FE-6A91411EFD1D}" type="parTrans" cxnId="{C7334E4E-FB70-4030-A427-2762F162ADE4}">
      <dgm:prSet/>
      <dgm:spPr/>
      <dgm:t>
        <a:bodyPr/>
        <a:lstStyle/>
        <a:p>
          <a:endParaRPr lang="en-US"/>
        </a:p>
      </dgm:t>
    </dgm:pt>
    <dgm:pt modelId="{B98C9AFE-FA09-47A3-96B3-25B794ABB2FB}" type="sibTrans" cxnId="{C7334E4E-FB70-4030-A427-2762F162ADE4}">
      <dgm:prSet/>
      <dgm:spPr/>
      <dgm:t>
        <a:bodyPr/>
        <a:lstStyle/>
        <a:p>
          <a:endParaRPr lang="en-US"/>
        </a:p>
      </dgm:t>
    </dgm:pt>
    <dgm:pt modelId="{2EA3CBFE-DDBF-41BB-80EF-A918BD499EAB}">
      <dgm:prSet phldrT="[Text]"/>
      <dgm:spPr/>
      <dgm:t>
        <a:bodyPr/>
        <a:lstStyle/>
        <a:p>
          <a:r>
            <a:rPr lang="en-US" dirty="0"/>
            <a:t>This will aid the expansion of </a:t>
          </a:r>
          <a:r>
            <a:rPr lang="en-US" dirty="0" err="1"/>
            <a:t>CodeX</a:t>
          </a:r>
          <a:r>
            <a:rPr lang="en-US" dirty="0"/>
            <a:t> in the market.</a:t>
          </a:r>
        </a:p>
      </dgm:t>
    </dgm:pt>
    <dgm:pt modelId="{0F9E2B0E-5B76-4C2C-821D-B26F127D494C}" type="parTrans" cxnId="{E34FBDFC-190E-48C7-BAB4-D05CD600EEC9}">
      <dgm:prSet/>
      <dgm:spPr/>
      <dgm:t>
        <a:bodyPr/>
        <a:lstStyle/>
        <a:p>
          <a:endParaRPr lang="en-US"/>
        </a:p>
      </dgm:t>
    </dgm:pt>
    <dgm:pt modelId="{0A48649B-A91F-46D0-BBEF-93B31C4F23A8}" type="sibTrans" cxnId="{E34FBDFC-190E-48C7-BAB4-D05CD600EEC9}">
      <dgm:prSet/>
      <dgm:spPr/>
      <dgm:t>
        <a:bodyPr/>
        <a:lstStyle/>
        <a:p>
          <a:endParaRPr lang="en-US"/>
        </a:p>
      </dgm:t>
    </dgm:pt>
    <dgm:pt modelId="{6B69A440-A90B-4D67-858F-2D207DD41940}" type="pres">
      <dgm:prSet presAssocID="{F7C1246C-A79F-4AC4-B873-83FA8ECB50D7}" presName="linear" presStyleCnt="0">
        <dgm:presLayoutVars>
          <dgm:animLvl val="lvl"/>
          <dgm:resizeHandles val="exact"/>
        </dgm:presLayoutVars>
      </dgm:prSet>
      <dgm:spPr/>
    </dgm:pt>
    <dgm:pt modelId="{A59C7FB9-7D17-475B-9F17-EF47149EB422}" type="pres">
      <dgm:prSet presAssocID="{5EE8E94C-19BA-498E-BB37-A1D9A482BA5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702F4D-DC7E-46F2-8773-BB198B3BAF1A}" type="pres">
      <dgm:prSet presAssocID="{5EE8E94C-19BA-498E-BB37-A1D9A482BA5D}" presName="childText" presStyleLbl="revTx" presStyleIdx="0" presStyleCnt="2">
        <dgm:presLayoutVars>
          <dgm:bulletEnabled val="1"/>
        </dgm:presLayoutVars>
      </dgm:prSet>
      <dgm:spPr/>
    </dgm:pt>
    <dgm:pt modelId="{7B9D6959-186D-47C6-8F13-C92FDC3A4534}" type="pres">
      <dgm:prSet presAssocID="{1A38E1F8-73C3-4905-A178-E5ECD806485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189257-A47B-470B-B3F8-EA258089B855}" type="pres">
      <dgm:prSet presAssocID="{1A38E1F8-73C3-4905-A178-E5ECD806485B}" presName="childText" presStyleLbl="revTx" presStyleIdx="1" presStyleCnt="2">
        <dgm:presLayoutVars>
          <dgm:bulletEnabled val="1"/>
        </dgm:presLayoutVars>
      </dgm:prSet>
      <dgm:spPr/>
    </dgm:pt>
    <dgm:pt modelId="{67B2CEC6-C8AB-4A11-B455-3E05C1A3E304}" type="pres">
      <dgm:prSet presAssocID="{2EA3CBFE-DDBF-41BB-80EF-A918BD499EA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3D01801-DB7F-46B6-B3EA-38FFEF1A6EF1}" srcId="{F7C1246C-A79F-4AC4-B873-83FA8ECB50D7}" destId="{1A38E1F8-73C3-4905-A178-E5ECD806485B}" srcOrd="1" destOrd="0" parTransId="{58DE2F2F-71EF-4AAC-9514-37AC5DDDB670}" sibTransId="{AFEE60FD-AC7D-4B84-B212-5CF63E5E11D0}"/>
    <dgm:cxn modelId="{432E546B-26D5-4116-815B-0CA3C32FC7C3}" srcId="{5EE8E94C-19BA-498E-BB37-A1D9A482BA5D}" destId="{4F88A763-9F32-4F01-BC11-9D26ACF81269}" srcOrd="0" destOrd="0" parTransId="{AB7DD189-6507-4F2B-86CB-78A3C01584AD}" sibTransId="{59234631-66CD-432F-AC88-9AFCCB208C92}"/>
    <dgm:cxn modelId="{FAF94E4D-7F04-4019-8ED4-64B7F92396A5}" srcId="{F7C1246C-A79F-4AC4-B873-83FA8ECB50D7}" destId="{5EE8E94C-19BA-498E-BB37-A1D9A482BA5D}" srcOrd="0" destOrd="0" parTransId="{B3EB4646-B6B4-4E50-8B0E-15BFD0BC097E}" sibTransId="{AEE480C9-E234-4568-864B-4F7E6ED12E8D}"/>
    <dgm:cxn modelId="{C7334E4E-FB70-4030-A427-2762F162ADE4}" srcId="{1A38E1F8-73C3-4905-A178-E5ECD806485B}" destId="{74FD156F-AA64-4235-9DFB-1F6DABB9DBFF}" srcOrd="0" destOrd="0" parTransId="{4C66AB77-706C-4D3B-80FE-6A91411EFD1D}" sibTransId="{B98C9AFE-FA09-47A3-96B3-25B794ABB2FB}"/>
    <dgm:cxn modelId="{BC066F53-746D-426B-8571-FD423DF4F3C6}" type="presOf" srcId="{4F88A763-9F32-4F01-BC11-9D26ACF81269}" destId="{97702F4D-DC7E-46F2-8773-BB198B3BAF1A}" srcOrd="0" destOrd="0" presId="urn:microsoft.com/office/officeart/2005/8/layout/vList2"/>
    <dgm:cxn modelId="{43FB5273-B311-4693-A62B-886D1810D2E0}" type="presOf" srcId="{1A38E1F8-73C3-4905-A178-E5ECD806485B}" destId="{7B9D6959-186D-47C6-8F13-C92FDC3A4534}" srcOrd="0" destOrd="0" presId="urn:microsoft.com/office/officeart/2005/8/layout/vList2"/>
    <dgm:cxn modelId="{CEC06558-9EF0-46C0-84C9-1B82DEFA0E25}" type="presOf" srcId="{5EE8E94C-19BA-498E-BB37-A1D9A482BA5D}" destId="{A59C7FB9-7D17-475B-9F17-EF47149EB422}" srcOrd="0" destOrd="0" presId="urn:microsoft.com/office/officeart/2005/8/layout/vList2"/>
    <dgm:cxn modelId="{8047D9AF-5CDB-4BD4-9EAA-EAA53B6EB407}" type="presOf" srcId="{74FD156F-AA64-4235-9DFB-1F6DABB9DBFF}" destId="{22189257-A47B-470B-B3F8-EA258089B855}" srcOrd="0" destOrd="0" presId="urn:microsoft.com/office/officeart/2005/8/layout/vList2"/>
    <dgm:cxn modelId="{E563C8C5-7FF8-4CB5-ABF1-9B4CCEA55C80}" type="presOf" srcId="{2EA3CBFE-DDBF-41BB-80EF-A918BD499EAB}" destId="{67B2CEC6-C8AB-4A11-B455-3E05C1A3E304}" srcOrd="0" destOrd="0" presId="urn:microsoft.com/office/officeart/2005/8/layout/vList2"/>
    <dgm:cxn modelId="{A12C51C7-2554-4557-9843-4A6E6556BC1D}" type="presOf" srcId="{F7C1246C-A79F-4AC4-B873-83FA8ECB50D7}" destId="{6B69A440-A90B-4D67-858F-2D207DD41940}" srcOrd="0" destOrd="0" presId="urn:microsoft.com/office/officeart/2005/8/layout/vList2"/>
    <dgm:cxn modelId="{E34FBDFC-190E-48C7-BAB4-D05CD600EEC9}" srcId="{F7C1246C-A79F-4AC4-B873-83FA8ECB50D7}" destId="{2EA3CBFE-DDBF-41BB-80EF-A918BD499EAB}" srcOrd="2" destOrd="0" parTransId="{0F9E2B0E-5B76-4C2C-821D-B26F127D494C}" sibTransId="{0A48649B-A91F-46D0-BBEF-93B31C4F23A8}"/>
    <dgm:cxn modelId="{ED878487-9243-45F6-B180-E20299D48619}" type="presParOf" srcId="{6B69A440-A90B-4D67-858F-2D207DD41940}" destId="{A59C7FB9-7D17-475B-9F17-EF47149EB422}" srcOrd="0" destOrd="0" presId="urn:microsoft.com/office/officeart/2005/8/layout/vList2"/>
    <dgm:cxn modelId="{E3CFA19D-149E-4C52-9161-72A2E9FD6466}" type="presParOf" srcId="{6B69A440-A90B-4D67-858F-2D207DD41940}" destId="{97702F4D-DC7E-46F2-8773-BB198B3BAF1A}" srcOrd="1" destOrd="0" presId="urn:microsoft.com/office/officeart/2005/8/layout/vList2"/>
    <dgm:cxn modelId="{9CF77786-3F9C-4F00-ABCA-B1ED15C3D5E0}" type="presParOf" srcId="{6B69A440-A90B-4D67-858F-2D207DD41940}" destId="{7B9D6959-186D-47C6-8F13-C92FDC3A4534}" srcOrd="2" destOrd="0" presId="urn:microsoft.com/office/officeart/2005/8/layout/vList2"/>
    <dgm:cxn modelId="{28247DFB-94CA-4088-89C1-7FDD8DC19B0E}" type="presParOf" srcId="{6B69A440-A90B-4D67-858F-2D207DD41940}" destId="{22189257-A47B-470B-B3F8-EA258089B855}" srcOrd="3" destOrd="0" presId="urn:microsoft.com/office/officeart/2005/8/layout/vList2"/>
    <dgm:cxn modelId="{571E083A-1889-4B75-A752-D9F46C198A0E}" type="presParOf" srcId="{6B69A440-A90B-4D67-858F-2D207DD41940}" destId="{67B2CEC6-C8AB-4A11-B455-3E05C1A3E30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78BA52-462A-4352-94BA-AAC7B131EAD5}" type="doc">
      <dgm:prSet loTypeId="urn:microsoft.com/office/officeart/2005/8/layout/process2" loCatId="process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5B54A99-F699-46CD-B0FC-E8931BAE6267}">
      <dgm:prSet phldrT="[Text]"/>
      <dgm:spPr/>
      <dgm:t>
        <a:bodyPr/>
        <a:lstStyle/>
        <a:p>
          <a:r>
            <a:rPr lang="en-US" dirty="0" err="1"/>
            <a:t>Tried_before</a:t>
          </a:r>
          <a:r>
            <a:rPr lang="en-US" dirty="0"/>
            <a:t> : No</a:t>
          </a:r>
        </a:p>
      </dgm:t>
    </dgm:pt>
    <dgm:pt modelId="{F488546F-E952-47C5-BBFD-5A799641AD21}" type="parTrans" cxnId="{1720B8FC-7B38-4E6E-BA77-9991BF621A54}">
      <dgm:prSet/>
      <dgm:spPr/>
      <dgm:t>
        <a:bodyPr/>
        <a:lstStyle/>
        <a:p>
          <a:endParaRPr lang="en-US"/>
        </a:p>
      </dgm:t>
    </dgm:pt>
    <dgm:pt modelId="{8AC5F0BB-F4DB-427C-997D-65526615E38B}" type="sibTrans" cxnId="{1720B8FC-7B38-4E6E-BA77-9991BF621A54}">
      <dgm:prSet/>
      <dgm:spPr/>
      <dgm:t>
        <a:bodyPr/>
        <a:lstStyle/>
        <a:p>
          <a:endParaRPr lang="en-US"/>
        </a:p>
      </dgm:t>
    </dgm:pt>
    <dgm:pt modelId="{7E37F1F9-B776-4611-8E70-937D9FC9D6A2}">
      <dgm:prSet phldrT="[Text]"/>
      <dgm:spPr/>
      <dgm:t>
        <a:bodyPr/>
        <a:lstStyle/>
        <a:p>
          <a:r>
            <a:rPr lang="en-US" dirty="0" err="1"/>
            <a:t>Taste_experience</a:t>
          </a:r>
          <a:r>
            <a:rPr lang="en-US" dirty="0"/>
            <a:t>: Null</a:t>
          </a:r>
        </a:p>
      </dgm:t>
    </dgm:pt>
    <dgm:pt modelId="{167507B7-7BB9-4E07-A382-328E44AADE6C}" type="sibTrans" cxnId="{AB3E6322-9DD3-46E2-86F0-36693F9EFC7F}">
      <dgm:prSet/>
      <dgm:spPr/>
      <dgm:t>
        <a:bodyPr/>
        <a:lstStyle/>
        <a:p>
          <a:endParaRPr lang="en-US"/>
        </a:p>
      </dgm:t>
    </dgm:pt>
    <dgm:pt modelId="{B3D8FA3F-4042-46C3-80A9-1D15D6F9195D}" type="parTrans" cxnId="{AB3E6322-9DD3-46E2-86F0-36693F9EFC7F}">
      <dgm:prSet/>
      <dgm:spPr/>
      <dgm:t>
        <a:bodyPr/>
        <a:lstStyle/>
        <a:p>
          <a:endParaRPr lang="en-US"/>
        </a:p>
      </dgm:t>
    </dgm:pt>
    <dgm:pt modelId="{3058EEDC-3B01-4905-AF6A-1B09A892C08D}" type="pres">
      <dgm:prSet presAssocID="{7278BA52-462A-4352-94BA-AAC7B131EAD5}" presName="linearFlow" presStyleCnt="0">
        <dgm:presLayoutVars>
          <dgm:resizeHandles val="exact"/>
        </dgm:presLayoutVars>
      </dgm:prSet>
      <dgm:spPr/>
    </dgm:pt>
    <dgm:pt modelId="{8145E9CF-8916-4682-9260-3D8FFCCDE7A1}" type="pres">
      <dgm:prSet presAssocID="{35B54A99-F699-46CD-B0FC-E8931BAE6267}" presName="node" presStyleLbl="node1" presStyleIdx="0" presStyleCnt="2">
        <dgm:presLayoutVars>
          <dgm:bulletEnabled val="1"/>
        </dgm:presLayoutVars>
      </dgm:prSet>
      <dgm:spPr/>
    </dgm:pt>
    <dgm:pt modelId="{D552EECD-2CB4-4B61-BAE6-AEFABCF482B0}" type="pres">
      <dgm:prSet presAssocID="{8AC5F0BB-F4DB-427C-997D-65526615E38B}" presName="sibTrans" presStyleLbl="sibTrans2D1" presStyleIdx="0" presStyleCnt="1"/>
      <dgm:spPr/>
    </dgm:pt>
    <dgm:pt modelId="{A6B8796E-B0CE-43F7-9FF2-8DBE8C80493B}" type="pres">
      <dgm:prSet presAssocID="{8AC5F0BB-F4DB-427C-997D-65526615E38B}" presName="connectorText" presStyleLbl="sibTrans2D1" presStyleIdx="0" presStyleCnt="1"/>
      <dgm:spPr/>
    </dgm:pt>
    <dgm:pt modelId="{936538CE-4A7D-493C-A732-DDB29628AE40}" type="pres">
      <dgm:prSet presAssocID="{7E37F1F9-B776-4611-8E70-937D9FC9D6A2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E6322-9DD3-46E2-86F0-36693F9EFC7F}" srcId="{7278BA52-462A-4352-94BA-AAC7B131EAD5}" destId="{7E37F1F9-B776-4611-8E70-937D9FC9D6A2}" srcOrd="1" destOrd="0" parTransId="{B3D8FA3F-4042-46C3-80A9-1D15D6F9195D}" sibTransId="{167507B7-7BB9-4E07-A382-328E44AADE6C}"/>
    <dgm:cxn modelId="{ADA5E44A-CF84-4151-9B02-99C6F0171BD4}" type="presOf" srcId="{8AC5F0BB-F4DB-427C-997D-65526615E38B}" destId="{A6B8796E-B0CE-43F7-9FF2-8DBE8C80493B}" srcOrd="1" destOrd="0" presId="urn:microsoft.com/office/officeart/2005/8/layout/process2"/>
    <dgm:cxn modelId="{362A1B52-02C5-46DF-B2E4-6DDBBAF80059}" type="presOf" srcId="{7E37F1F9-B776-4611-8E70-937D9FC9D6A2}" destId="{936538CE-4A7D-493C-A732-DDB29628AE40}" srcOrd="0" destOrd="0" presId="urn:microsoft.com/office/officeart/2005/8/layout/process2"/>
    <dgm:cxn modelId="{39D9807A-FF27-40C1-BF98-DBBEACDBA1F0}" type="presOf" srcId="{8AC5F0BB-F4DB-427C-997D-65526615E38B}" destId="{D552EECD-2CB4-4B61-BAE6-AEFABCF482B0}" srcOrd="0" destOrd="0" presId="urn:microsoft.com/office/officeart/2005/8/layout/process2"/>
    <dgm:cxn modelId="{096ED0CE-8F0C-41FE-B12D-36A03817951E}" type="presOf" srcId="{7278BA52-462A-4352-94BA-AAC7B131EAD5}" destId="{3058EEDC-3B01-4905-AF6A-1B09A892C08D}" srcOrd="0" destOrd="0" presId="urn:microsoft.com/office/officeart/2005/8/layout/process2"/>
    <dgm:cxn modelId="{FC0823E2-2154-4466-8F10-BF8EF2A2A8F1}" type="presOf" srcId="{35B54A99-F699-46CD-B0FC-E8931BAE6267}" destId="{8145E9CF-8916-4682-9260-3D8FFCCDE7A1}" srcOrd="0" destOrd="0" presId="urn:microsoft.com/office/officeart/2005/8/layout/process2"/>
    <dgm:cxn modelId="{1720B8FC-7B38-4E6E-BA77-9991BF621A54}" srcId="{7278BA52-462A-4352-94BA-AAC7B131EAD5}" destId="{35B54A99-F699-46CD-B0FC-E8931BAE6267}" srcOrd="0" destOrd="0" parTransId="{F488546F-E952-47C5-BBFD-5A799641AD21}" sibTransId="{8AC5F0BB-F4DB-427C-997D-65526615E38B}"/>
    <dgm:cxn modelId="{F62499F8-E952-4090-82A3-AE315A57BD8F}" type="presParOf" srcId="{3058EEDC-3B01-4905-AF6A-1B09A892C08D}" destId="{8145E9CF-8916-4682-9260-3D8FFCCDE7A1}" srcOrd="0" destOrd="0" presId="urn:microsoft.com/office/officeart/2005/8/layout/process2"/>
    <dgm:cxn modelId="{6BE219A0-1C70-48AD-BE9A-1F4DC8DE9FC4}" type="presParOf" srcId="{3058EEDC-3B01-4905-AF6A-1B09A892C08D}" destId="{D552EECD-2CB4-4B61-BAE6-AEFABCF482B0}" srcOrd="1" destOrd="0" presId="urn:microsoft.com/office/officeart/2005/8/layout/process2"/>
    <dgm:cxn modelId="{B0378F01-6154-46FB-999F-C235B0E5E703}" type="presParOf" srcId="{D552EECD-2CB4-4B61-BAE6-AEFABCF482B0}" destId="{A6B8796E-B0CE-43F7-9FF2-8DBE8C80493B}" srcOrd="0" destOrd="0" presId="urn:microsoft.com/office/officeart/2005/8/layout/process2"/>
    <dgm:cxn modelId="{674B6C70-5A57-4AD2-8934-351ED44828AF}" type="presParOf" srcId="{3058EEDC-3B01-4905-AF6A-1B09A892C08D}" destId="{936538CE-4A7D-493C-A732-DDB29628AE40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8471862-2F8B-4354-A851-9221D40D2E42}" type="doc">
      <dgm:prSet loTypeId="urn:microsoft.com/office/officeart/2005/8/layout/process5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E9D091-FFEB-441E-BDA8-D4EC61FC9A55}">
      <dgm:prSet phldrT="[Text]"/>
      <dgm:spPr/>
      <dgm:t>
        <a:bodyPr/>
        <a:lstStyle/>
        <a:p>
          <a:pPr>
            <a:buNone/>
          </a:pPr>
          <a:r>
            <a:rPr lang="en-US" b="1" spc="-180" dirty="0">
              <a:solidFill>
                <a:schemeClr val="tx1"/>
              </a:solidFill>
              <a:latin typeface="Tahoma"/>
              <a:cs typeface="Tahoma"/>
            </a:rPr>
            <a:t>Improvements</a:t>
          </a:r>
          <a:endParaRPr lang="en-US" dirty="0">
            <a:solidFill>
              <a:schemeClr val="tx1"/>
            </a:solidFill>
          </a:endParaRPr>
        </a:p>
      </dgm:t>
    </dgm:pt>
    <dgm:pt modelId="{2F1CE426-B83A-4140-B1EC-E0F7B51F6A97}" type="parTrans" cxnId="{D052696E-63A8-48D1-AEB7-25BB8C12934D}">
      <dgm:prSet/>
      <dgm:spPr/>
      <dgm:t>
        <a:bodyPr/>
        <a:lstStyle/>
        <a:p>
          <a:endParaRPr lang="en-US"/>
        </a:p>
      </dgm:t>
    </dgm:pt>
    <dgm:pt modelId="{9546D3F0-375E-484A-AC8F-A2794E8457C0}" type="sibTrans" cxnId="{D052696E-63A8-48D1-AEB7-25BB8C12934D}">
      <dgm:prSet/>
      <dgm:spPr/>
      <dgm:t>
        <a:bodyPr/>
        <a:lstStyle/>
        <a:p>
          <a:endParaRPr lang="en-US"/>
        </a:p>
      </dgm:t>
    </dgm:pt>
    <dgm:pt modelId="{61816564-5D59-45E4-A663-D8A50E529F35}">
      <dgm:prSet phldrT="[Text]"/>
      <dgm:spPr/>
      <dgm:t>
        <a:bodyPr/>
        <a:lstStyle/>
        <a:p>
          <a:pPr algn="just">
            <a:buFont typeface="Wingdings" panose="05000000000000000000" pitchFamily="2" charset="2"/>
            <a:buChar char="v"/>
          </a:pPr>
          <a:r>
            <a:rPr lang="en-US" spc="5" dirty="0">
              <a:solidFill>
                <a:schemeClr val="tx1"/>
              </a:solidFill>
              <a:latin typeface="Tahoma"/>
              <a:cs typeface="Tahoma"/>
            </a:rPr>
            <a:t>Add fresh </a:t>
          </a:r>
          <a:r>
            <a:rPr lang="en-US" spc="5" dirty="0" err="1">
              <a:solidFill>
                <a:schemeClr val="tx1"/>
              </a:solidFill>
              <a:latin typeface="Tahoma"/>
              <a:cs typeface="Tahoma"/>
            </a:rPr>
            <a:t>flavours</a:t>
          </a:r>
          <a:endParaRPr lang="en-US" dirty="0">
            <a:solidFill>
              <a:schemeClr val="tx1"/>
            </a:solidFill>
          </a:endParaRPr>
        </a:p>
      </dgm:t>
    </dgm:pt>
    <dgm:pt modelId="{5D1A6B2A-F652-4AE3-9E92-7FE73974F2DD}" type="parTrans" cxnId="{03028AC2-555F-47F1-B429-9B91A3FC14C7}">
      <dgm:prSet/>
      <dgm:spPr/>
      <dgm:t>
        <a:bodyPr/>
        <a:lstStyle/>
        <a:p>
          <a:endParaRPr lang="en-US"/>
        </a:p>
      </dgm:t>
    </dgm:pt>
    <dgm:pt modelId="{1880D6FD-4982-47D6-BFDE-6C26924C46C8}" type="sibTrans" cxnId="{03028AC2-555F-47F1-B429-9B91A3FC14C7}">
      <dgm:prSet/>
      <dgm:spPr/>
      <dgm:t>
        <a:bodyPr/>
        <a:lstStyle/>
        <a:p>
          <a:endParaRPr lang="en-US"/>
        </a:p>
      </dgm:t>
    </dgm:pt>
    <dgm:pt modelId="{628ACC9C-656B-4869-818F-3DEFB3BE85A7}">
      <dgm:prSet phldrT="[Text]"/>
      <dgm:spPr/>
      <dgm:t>
        <a:bodyPr/>
        <a:lstStyle/>
        <a:p>
          <a:pPr>
            <a:buNone/>
          </a:pPr>
          <a:r>
            <a:rPr lang="en-US" b="1" spc="-445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b="1" spc="-140">
              <a:solidFill>
                <a:schemeClr val="tx1"/>
              </a:solidFill>
              <a:latin typeface="Tahoma"/>
              <a:cs typeface="Tahoma"/>
            </a:rPr>
            <a:t>de</a:t>
          </a:r>
          <a:r>
            <a:rPr lang="en-US" b="1" spc="-21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b="1" spc="-105">
              <a:solidFill>
                <a:schemeClr val="tx1"/>
              </a:solidFill>
              <a:latin typeface="Tahoma"/>
              <a:cs typeface="Tahoma"/>
            </a:rPr>
            <a:t>l</a:t>
          </a:r>
          <a:r>
            <a:rPr lang="en-US" b="1" spc="-16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b="1" spc="-55">
              <a:solidFill>
                <a:schemeClr val="tx1"/>
              </a:solidFill>
              <a:latin typeface="Tahoma"/>
              <a:cs typeface="Tahoma"/>
            </a:rPr>
            <a:t>P</a:t>
          </a:r>
          <a:r>
            <a:rPr lang="en-US" b="1" spc="-135">
              <a:solidFill>
                <a:schemeClr val="tx1"/>
              </a:solidFill>
              <a:latin typeface="Tahoma"/>
              <a:cs typeface="Tahoma"/>
            </a:rPr>
            <a:t>r</a:t>
          </a:r>
          <a:r>
            <a:rPr lang="en-US" b="1" spc="-95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b="1" spc="-105">
              <a:solidFill>
                <a:schemeClr val="tx1"/>
              </a:solidFill>
              <a:latin typeface="Tahoma"/>
              <a:cs typeface="Tahoma"/>
            </a:rPr>
            <a:t>c</a:t>
          </a:r>
          <a:r>
            <a:rPr lang="en-US" b="1" spc="-135">
              <a:solidFill>
                <a:schemeClr val="tx1"/>
              </a:solidFill>
              <a:latin typeface="Tahoma"/>
              <a:cs typeface="Tahoma"/>
            </a:rPr>
            <a:t>e</a:t>
          </a:r>
          <a:endParaRPr lang="en-US" dirty="0">
            <a:solidFill>
              <a:schemeClr val="tx1"/>
            </a:solidFill>
          </a:endParaRPr>
        </a:p>
      </dgm:t>
    </dgm:pt>
    <dgm:pt modelId="{D85F8EE3-3A2C-4FFF-A1AC-C2567F20C076}" type="parTrans" cxnId="{812DE038-A636-4E28-B6DD-421D51F508C0}">
      <dgm:prSet/>
      <dgm:spPr/>
      <dgm:t>
        <a:bodyPr/>
        <a:lstStyle/>
        <a:p>
          <a:endParaRPr lang="en-US"/>
        </a:p>
      </dgm:t>
    </dgm:pt>
    <dgm:pt modelId="{29BC941D-5611-4411-BE18-9D969DE4AF0E}" type="sibTrans" cxnId="{812DE038-A636-4E28-B6DD-421D51F508C0}">
      <dgm:prSet/>
      <dgm:spPr/>
      <dgm:t>
        <a:bodyPr/>
        <a:lstStyle/>
        <a:p>
          <a:endParaRPr lang="en-US"/>
        </a:p>
      </dgm:t>
    </dgm:pt>
    <dgm:pt modelId="{B4789BEC-2952-4431-A957-824A9DAB2EB6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b="0" dirty="0">
              <a:solidFill>
                <a:schemeClr val="tx1"/>
              </a:solidFill>
              <a:latin typeface="Tahoma"/>
              <a:cs typeface="Tahoma"/>
            </a:rPr>
            <a:t>Rs 50-99 to acquire market share</a:t>
          </a:r>
          <a:endParaRPr lang="en-US" dirty="0">
            <a:solidFill>
              <a:schemeClr val="tx1"/>
            </a:solidFill>
          </a:endParaRPr>
        </a:p>
      </dgm:t>
    </dgm:pt>
    <dgm:pt modelId="{815F91DF-7938-48EA-8AB6-A40104F24362}" type="parTrans" cxnId="{8900D0C2-9516-420B-B3B5-8A1CA9AD2DB7}">
      <dgm:prSet/>
      <dgm:spPr/>
      <dgm:t>
        <a:bodyPr/>
        <a:lstStyle/>
        <a:p>
          <a:endParaRPr lang="en-US"/>
        </a:p>
      </dgm:t>
    </dgm:pt>
    <dgm:pt modelId="{81D4F8F3-B765-4448-99DB-D65DE433DEC3}" type="sibTrans" cxnId="{8900D0C2-9516-420B-B3B5-8A1CA9AD2DB7}">
      <dgm:prSet/>
      <dgm:spPr/>
      <dgm:t>
        <a:bodyPr/>
        <a:lstStyle/>
        <a:p>
          <a:endParaRPr lang="en-US"/>
        </a:p>
      </dgm:t>
    </dgm:pt>
    <dgm:pt modelId="{450759A8-64C7-4961-BEF1-8411B7178D2C}">
      <dgm:prSet phldrT="[Text]"/>
      <dgm:spPr/>
      <dgm:t>
        <a:bodyPr/>
        <a:lstStyle/>
        <a:p>
          <a:pPr>
            <a:buNone/>
          </a:pPr>
          <a:r>
            <a:rPr lang="en-US" b="1" spc="-10">
              <a:solidFill>
                <a:schemeClr val="tx1"/>
              </a:solidFill>
              <a:latin typeface="Tahoma"/>
              <a:cs typeface="Tahoma"/>
            </a:rPr>
            <a:t>T</a:t>
          </a:r>
          <a:r>
            <a:rPr lang="en-US" b="1" spc="-21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b="1" spc="-135">
              <a:solidFill>
                <a:schemeClr val="tx1"/>
              </a:solidFill>
              <a:latin typeface="Tahoma"/>
              <a:cs typeface="Tahoma"/>
            </a:rPr>
            <a:t>r</a:t>
          </a:r>
          <a:r>
            <a:rPr lang="en-US" b="1" spc="-240">
              <a:solidFill>
                <a:schemeClr val="tx1"/>
              </a:solidFill>
              <a:latin typeface="Tahoma"/>
              <a:cs typeface="Tahoma"/>
            </a:rPr>
            <a:t>g</a:t>
          </a:r>
          <a:r>
            <a:rPr lang="en-US" b="1" spc="-140">
              <a:solidFill>
                <a:schemeClr val="tx1"/>
              </a:solidFill>
              <a:latin typeface="Tahoma"/>
              <a:cs typeface="Tahoma"/>
            </a:rPr>
            <a:t>e</a:t>
          </a:r>
          <a:r>
            <a:rPr lang="en-US" b="1" spc="-80">
              <a:solidFill>
                <a:schemeClr val="tx1"/>
              </a:solidFill>
              <a:latin typeface="Tahoma"/>
              <a:cs typeface="Tahoma"/>
            </a:rPr>
            <a:t>t</a:t>
          </a:r>
          <a:r>
            <a:rPr lang="en-US" b="1" spc="-16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b="1" spc="7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b="1" spc="-180">
              <a:solidFill>
                <a:schemeClr val="tx1"/>
              </a:solidFill>
              <a:latin typeface="Tahoma"/>
              <a:cs typeface="Tahoma"/>
            </a:rPr>
            <a:t>u</a:t>
          </a:r>
          <a:r>
            <a:rPr lang="en-US" b="1" spc="-140">
              <a:solidFill>
                <a:schemeClr val="tx1"/>
              </a:solidFill>
              <a:latin typeface="Tahoma"/>
              <a:cs typeface="Tahoma"/>
            </a:rPr>
            <a:t>d</a:t>
          </a:r>
          <a:r>
            <a:rPr lang="en-US" b="1" spc="-95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b="1" spc="-140">
              <a:solidFill>
                <a:schemeClr val="tx1"/>
              </a:solidFill>
              <a:latin typeface="Tahoma"/>
              <a:cs typeface="Tahoma"/>
            </a:rPr>
            <a:t>e</a:t>
          </a:r>
          <a:r>
            <a:rPr lang="en-US" b="1" spc="-180">
              <a:solidFill>
                <a:schemeClr val="tx1"/>
              </a:solidFill>
              <a:latin typeface="Tahoma"/>
              <a:cs typeface="Tahoma"/>
            </a:rPr>
            <a:t>n</a:t>
          </a:r>
          <a:r>
            <a:rPr lang="en-US" b="1" spc="-105">
              <a:solidFill>
                <a:schemeClr val="tx1"/>
              </a:solidFill>
              <a:latin typeface="Tahoma"/>
              <a:cs typeface="Tahoma"/>
            </a:rPr>
            <a:t>c</a:t>
          </a:r>
          <a:r>
            <a:rPr lang="en-US" b="1" spc="-135">
              <a:solidFill>
                <a:schemeClr val="tx1"/>
              </a:solidFill>
              <a:latin typeface="Tahoma"/>
              <a:cs typeface="Tahoma"/>
            </a:rPr>
            <a:t>e</a:t>
          </a:r>
          <a:endParaRPr lang="en-US" dirty="0">
            <a:solidFill>
              <a:schemeClr val="tx1"/>
            </a:solidFill>
          </a:endParaRPr>
        </a:p>
      </dgm:t>
    </dgm:pt>
    <dgm:pt modelId="{3DF9DF89-8731-48AB-B07F-A040A1BB245D}" type="parTrans" cxnId="{E89C62AD-1825-4CFA-BFD4-825A2D1DCFD9}">
      <dgm:prSet/>
      <dgm:spPr/>
      <dgm:t>
        <a:bodyPr/>
        <a:lstStyle/>
        <a:p>
          <a:endParaRPr lang="en-US"/>
        </a:p>
      </dgm:t>
    </dgm:pt>
    <dgm:pt modelId="{92524653-1483-4084-AB4D-8D12FF47B174}" type="sibTrans" cxnId="{E89C62AD-1825-4CFA-BFD4-825A2D1DCFD9}">
      <dgm:prSet/>
      <dgm:spPr/>
      <dgm:t>
        <a:bodyPr/>
        <a:lstStyle/>
        <a:p>
          <a:endParaRPr lang="en-US"/>
        </a:p>
      </dgm:t>
    </dgm:pt>
    <dgm:pt modelId="{E328391E-2DD4-4CFE-B18B-927DA8080869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50" dirty="0">
              <a:solidFill>
                <a:schemeClr val="tx1"/>
              </a:solidFill>
              <a:latin typeface="Tahoma"/>
              <a:cs typeface="Tahoma"/>
            </a:rPr>
            <a:t>Youths visiting cafes</a:t>
          </a:r>
          <a:endParaRPr lang="en-US" dirty="0">
            <a:solidFill>
              <a:schemeClr val="tx1"/>
            </a:solidFill>
          </a:endParaRPr>
        </a:p>
      </dgm:t>
    </dgm:pt>
    <dgm:pt modelId="{8CAAF85D-FEE8-4C93-B169-6734DC81E2C2}" type="parTrans" cxnId="{8CECC56F-3B49-4F4F-9D06-204E8B131449}">
      <dgm:prSet/>
      <dgm:spPr/>
      <dgm:t>
        <a:bodyPr/>
        <a:lstStyle/>
        <a:p>
          <a:endParaRPr lang="en-US"/>
        </a:p>
      </dgm:t>
    </dgm:pt>
    <dgm:pt modelId="{AE1D4DF6-B11C-4A8E-9A51-EF01E0D9A756}" type="sibTrans" cxnId="{8CECC56F-3B49-4F4F-9D06-204E8B131449}">
      <dgm:prSet/>
      <dgm:spPr/>
      <dgm:t>
        <a:bodyPr/>
        <a:lstStyle/>
        <a:p>
          <a:endParaRPr lang="en-US"/>
        </a:p>
      </dgm:t>
    </dgm:pt>
    <dgm:pt modelId="{A2B0CF1D-7451-4046-85AD-290BB9AD8369}">
      <dgm:prSet phldrT="[Text]"/>
      <dgm:spPr/>
      <dgm:t>
        <a:bodyPr/>
        <a:lstStyle/>
        <a:p>
          <a:pPr>
            <a:buNone/>
          </a:pPr>
          <a:r>
            <a:rPr lang="en-US" b="1" spc="175" dirty="0">
              <a:solidFill>
                <a:schemeClr val="tx1"/>
              </a:solidFill>
              <a:latin typeface="Tahoma"/>
              <a:cs typeface="Tahoma"/>
            </a:rPr>
            <a:t>M</a:t>
          </a:r>
          <a:r>
            <a:rPr lang="en-US" b="1" spc="-210" dirty="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b="1" spc="-135" dirty="0">
              <a:solidFill>
                <a:schemeClr val="tx1"/>
              </a:solidFill>
              <a:latin typeface="Tahoma"/>
              <a:cs typeface="Tahoma"/>
            </a:rPr>
            <a:t>r</a:t>
          </a:r>
          <a:r>
            <a:rPr lang="en-US" b="1" spc="-114" dirty="0">
              <a:solidFill>
                <a:schemeClr val="tx1"/>
              </a:solidFill>
              <a:latin typeface="Tahoma"/>
              <a:cs typeface="Tahoma"/>
            </a:rPr>
            <a:t>k</a:t>
          </a:r>
          <a:r>
            <a:rPr lang="en-US" b="1" spc="-140" dirty="0">
              <a:solidFill>
                <a:schemeClr val="tx1"/>
              </a:solidFill>
              <a:latin typeface="Tahoma"/>
              <a:cs typeface="Tahoma"/>
            </a:rPr>
            <a:t>e</a:t>
          </a:r>
          <a:r>
            <a:rPr lang="en-US" b="1" spc="-85" dirty="0">
              <a:solidFill>
                <a:schemeClr val="tx1"/>
              </a:solidFill>
              <a:latin typeface="Tahoma"/>
              <a:cs typeface="Tahoma"/>
            </a:rPr>
            <a:t>t</a:t>
          </a:r>
          <a:r>
            <a:rPr lang="en-US" b="1" spc="-95" dirty="0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b="1" spc="-180" dirty="0">
              <a:solidFill>
                <a:schemeClr val="tx1"/>
              </a:solidFill>
              <a:latin typeface="Tahoma"/>
              <a:cs typeface="Tahoma"/>
            </a:rPr>
            <a:t>n</a:t>
          </a:r>
          <a:r>
            <a:rPr lang="en-US" b="1" spc="-235" dirty="0">
              <a:solidFill>
                <a:schemeClr val="tx1"/>
              </a:solidFill>
              <a:latin typeface="Tahoma"/>
              <a:cs typeface="Tahoma"/>
            </a:rPr>
            <a:t>g</a:t>
          </a:r>
          <a:r>
            <a:rPr lang="en-US" b="1" spc="-16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b="1" spc="-30" dirty="0" err="1">
              <a:solidFill>
                <a:schemeClr val="tx1"/>
              </a:solidFill>
              <a:latin typeface="Tahoma"/>
              <a:cs typeface="Tahoma"/>
            </a:rPr>
            <a:t>C</a:t>
          </a:r>
          <a:r>
            <a:rPr lang="en-US" b="1" spc="-210" dirty="0" err="1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b="1" spc="-260" dirty="0" err="1">
              <a:solidFill>
                <a:schemeClr val="tx1"/>
              </a:solidFill>
              <a:latin typeface="Tahoma"/>
              <a:cs typeface="Tahoma"/>
            </a:rPr>
            <a:t>m</a:t>
          </a:r>
          <a:r>
            <a:rPr lang="en-US" b="1" spc="-140" dirty="0" err="1">
              <a:solidFill>
                <a:schemeClr val="tx1"/>
              </a:solidFill>
              <a:latin typeface="Tahoma"/>
              <a:cs typeface="Tahoma"/>
            </a:rPr>
            <a:t>p</a:t>
          </a:r>
          <a:r>
            <a:rPr lang="en-US" b="1" spc="-210" dirty="0" err="1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b="1" spc="-95" dirty="0" err="1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b="1" spc="-180" dirty="0" err="1">
              <a:solidFill>
                <a:schemeClr val="tx1"/>
              </a:solidFill>
              <a:latin typeface="Tahoma"/>
              <a:cs typeface="Tahoma"/>
            </a:rPr>
            <a:t>n</a:t>
          </a:r>
          <a:r>
            <a:rPr lang="en-US" b="1" spc="-240" dirty="0" err="1">
              <a:solidFill>
                <a:schemeClr val="tx1"/>
              </a:solidFill>
              <a:latin typeface="Tahoma"/>
              <a:cs typeface="Tahoma"/>
            </a:rPr>
            <a:t>gn</a:t>
          </a:r>
          <a:r>
            <a:rPr lang="en-US" b="1" spc="-175" dirty="0" err="1">
              <a:solidFill>
                <a:schemeClr val="tx1"/>
              </a:solidFill>
              <a:latin typeface="Tahoma"/>
              <a:cs typeface="Tahoma"/>
            </a:rPr>
            <a:t>s</a:t>
          </a:r>
          <a:endParaRPr lang="en-US" dirty="0">
            <a:solidFill>
              <a:schemeClr val="tx1"/>
            </a:solidFill>
          </a:endParaRPr>
        </a:p>
      </dgm:t>
    </dgm:pt>
    <dgm:pt modelId="{354FB7B3-85E6-447F-B393-973D770D23F5}" type="parTrans" cxnId="{F88583D2-5990-4DA9-94A7-C585E83B4638}">
      <dgm:prSet/>
      <dgm:spPr/>
      <dgm:t>
        <a:bodyPr/>
        <a:lstStyle/>
        <a:p>
          <a:endParaRPr lang="en-US"/>
        </a:p>
      </dgm:t>
    </dgm:pt>
    <dgm:pt modelId="{8BAD5B3A-3006-42CC-8CA6-BD3B0DF92C4A}" type="sibTrans" cxnId="{F88583D2-5990-4DA9-94A7-C585E83B4638}">
      <dgm:prSet/>
      <dgm:spPr/>
      <dgm:t>
        <a:bodyPr/>
        <a:lstStyle/>
        <a:p>
          <a:endParaRPr lang="en-US"/>
        </a:p>
      </dgm:t>
    </dgm:pt>
    <dgm:pt modelId="{0A6B059F-C775-4CBA-BC98-9DA05CA30B5F}">
      <dgm:prSet/>
      <dgm:spPr/>
      <dgm:t>
        <a:bodyPr/>
        <a:lstStyle/>
        <a:p>
          <a:pPr algn="just">
            <a:buFont typeface="Wingdings" panose="05000000000000000000" pitchFamily="2" charset="2"/>
            <a:buChar char="v"/>
          </a:pPr>
          <a:r>
            <a:rPr lang="en-US" spc="5" dirty="0">
              <a:solidFill>
                <a:schemeClr val="tx1"/>
              </a:solidFill>
              <a:latin typeface="Tahoma"/>
              <a:cs typeface="Tahoma"/>
            </a:rPr>
            <a:t>Simple and lovely packaging </a:t>
          </a:r>
        </a:p>
      </dgm:t>
    </dgm:pt>
    <dgm:pt modelId="{3267C188-04C2-4DB2-84ED-8D36C6B364FE}" type="parTrans" cxnId="{042B513C-49CC-4A88-ABC6-B0EE65E379D5}">
      <dgm:prSet/>
      <dgm:spPr/>
      <dgm:t>
        <a:bodyPr/>
        <a:lstStyle/>
        <a:p>
          <a:endParaRPr lang="en-US"/>
        </a:p>
      </dgm:t>
    </dgm:pt>
    <dgm:pt modelId="{6AF7B9ED-1F1D-4056-A28B-958E57054202}" type="sibTrans" cxnId="{042B513C-49CC-4A88-ABC6-B0EE65E379D5}">
      <dgm:prSet/>
      <dgm:spPr/>
      <dgm:t>
        <a:bodyPr/>
        <a:lstStyle/>
        <a:p>
          <a:endParaRPr lang="en-US"/>
        </a:p>
      </dgm:t>
    </dgm:pt>
    <dgm:pt modelId="{ECD8B9BB-C61E-4278-8252-B2C0E8A20CE7}">
      <dgm:prSet/>
      <dgm:spPr/>
      <dgm:t>
        <a:bodyPr/>
        <a:lstStyle/>
        <a:p>
          <a:pPr algn="just">
            <a:buFont typeface="Wingdings" panose="05000000000000000000" pitchFamily="2" charset="2"/>
            <a:buChar char="v"/>
          </a:pPr>
          <a:r>
            <a:rPr lang="en-US" spc="5" dirty="0">
              <a:solidFill>
                <a:schemeClr val="tx1"/>
              </a:solidFill>
              <a:latin typeface="Tahoma"/>
              <a:cs typeface="Tahoma"/>
            </a:rPr>
            <a:t>Less use of Sugar </a:t>
          </a:r>
        </a:p>
      </dgm:t>
    </dgm:pt>
    <dgm:pt modelId="{E213AC72-E285-40DC-9D13-105CC091AF41}" type="parTrans" cxnId="{44F545E7-BE89-41BA-80C4-D35D6C80885E}">
      <dgm:prSet/>
      <dgm:spPr/>
      <dgm:t>
        <a:bodyPr/>
        <a:lstStyle/>
        <a:p>
          <a:endParaRPr lang="en-US"/>
        </a:p>
      </dgm:t>
    </dgm:pt>
    <dgm:pt modelId="{FBC43632-5208-4E7A-8521-DCB3FD9C2FBF}" type="sibTrans" cxnId="{44F545E7-BE89-41BA-80C4-D35D6C80885E}">
      <dgm:prSet/>
      <dgm:spPr/>
      <dgm:t>
        <a:bodyPr/>
        <a:lstStyle/>
        <a:p>
          <a:endParaRPr lang="en-US"/>
        </a:p>
      </dgm:t>
    </dgm:pt>
    <dgm:pt modelId="{28845100-4215-4E9F-99A9-B6FBD7030215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b="0" dirty="0">
              <a:solidFill>
                <a:schemeClr val="tx1"/>
              </a:solidFill>
              <a:latin typeface="Tahoma"/>
              <a:cs typeface="Tahoma"/>
            </a:rPr>
            <a:t>should reflect the mindset of consumers </a:t>
          </a:r>
        </a:p>
      </dgm:t>
    </dgm:pt>
    <dgm:pt modelId="{1D2F911E-CBC0-45EA-B14A-3DC237106EDB}" type="parTrans" cxnId="{277B4C78-6011-47AC-A415-7927635762D3}">
      <dgm:prSet/>
      <dgm:spPr/>
      <dgm:t>
        <a:bodyPr/>
        <a:lstStyle/>
        <a:p>
          <a:endParaRPr lang="en-US"/>
        </a:p>
      </dgm:t>
    </dgm:pt>
    <dgm:pt modelId="{6E6A9DCC-EF26-4520-BBCF-614F10AC3987}" type="sibTrans" cxnId="{277B4C78-6011-47AC-A415-7927635762D3}">
      <dgm:prSet/>
      <dgm:spPr/>
      <dgm:t>
        <a:bodyPr/>
        <a:lstStyle/>
        <a:p>
          <a:endParaRPr lang="en-US"/>
        </a:p>
      </dgm:t>
    </dgm:pt>
    <dgm:pt modelId="{88231801-49ED-4D92-B8C6-5794A0FC51C2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b="0" dirty="0">
              <a:solidFill>
                <a:schemeClr val="tx1"/>
              </a:solidFill>
              <a:latin typeface="Tahoma"/>
              <a:cs typeface="Tahoma"/>
            </a:rPr>
            <a:t>Better-tasting premium beverages (above 150)</a:t>
          </a:r>
        </a:p>
      </dgm:t>
    </dgm:pt>
    <dgm:pt modelId="{D8AE1ACA-5680-4CC2-95B9-6C043D1536F3}" type="parTrans" cxnId="{65B37F34-689F-47E9-83B1-22368DC427E2}">
      <dgm:prSet/>
      <dgm:spPr/>
      <dgm:t>
        <a:bodyPr/>
        <a:lstStyle/>
        <a:p>
          <a:endParaRPr lang="en-US"/>
        </a:p>
      </dgm:t>
    </dgm:pt>
    <dgm:pt modelId="{6F4E5C2D-7B4E-42AB-AFA4-9FAF813C4717}" type="sibTrans" cxnId="{65B37F34-689F-47E9-83B1-22368DC427E2}">
      <dgm:prSet/>
      <dgm:spPr/>
      <dgm:t>
        <a:bodyPr/>
        <a:lstStyle/>
        <a:p>
          <a:endParaRPr lang="en-US"/>
        </a:p>
      </dgm:t>
    </dgm:pt>
    <dgm:pt modelId="{E6704180-76E0-428F-9B2C-6670F4624677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b="0" dirty="0">
              <a:solidFill>
                <a:schemeClr val="tx1"/>
              </a:solidFill>
              <a:latin typeface="Tahoma"/>
              <a:cs typeface="Tahoma"/>
            </a:rPr>
            <a:t>Pay attention to gross sales rather than net profit. </a:t>
          </a:r>
          <a:endParaRPr lang="en-US" dirty="0">
            <a:solidFill>
              <a:schemeClr val="tx1"/>
            </a:solidFill>
          </a:endParaRPr>
        </a:p>
      </dgm:t>
    </dgm:pt>
    <dgm:pt modelId="{2402B6AA-B5E9-461A-A4DF-39410CB32A26}" type="parTrans" cxnId="{C9A0362F-58D8-48D7-9E44-5DA0BD31E4B7}">
      <dgm:prSet/>
      <dgm:spPr/>
      <dgm:t>
        <a:bodyPr/>
        <a:lstStyle/>
        <a:p>
          <a:endParaRPr lang="en-US"/>
        </a:p>
      </dgm:t>
    </dgm:pt>
    <dgm:pt modelId="{01AFE80B-65F5-480E-8755-E986616918C5}" type="sibTrans" cxnId="{C9A0362F-58D8-48D7-9E44-5DA0BD31E4B7}">
      <dgm:prSet/>
      <dgm:spPr/>
      <dgm:t>
        <a:bodyPr/>
        <a:lstStyle/>
        <a:p>
          <a:endParaRPr lang="en-US"/>
        </a:p>
      </dgm:t>
    </dgm:pt>
    <dgm:pt modelId="{AFAE0328-7DE9-48BE-84BA-1442006FBC95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50" dirty="0">
              <a:solidFill>
                <a:schemeClr val="tx1"/>
              </a:solidFill>
              <a:latin typeface="Tahoma"/>
              <a:cs typeface="Tahoma"/>
            </a:rPr>
            <a:t>Sporting individuals </a:t>
          </a:r>
        </a:p>
      </dgm:t>
    </dgm:pt>
    <dgm:pt modelId="{35239E16-C72A-4081-80D5-21947006E938}" type="parTrans" cxnId="{5EABEFC9-1A89-4D92-B59A-FAC5C14240AD}">
      <dgm:prSet/>
      <dgm:spPr/>
      <dgm:t>
        <a:bodyPr/>
        <a:lstStyle/>
        <a:p>
          <a:endParaRPr lang="en-US"/>
        </a:p>
      </dgm:t>
    </dgm:pt>
    <dgm:pt modelId="{4B79401A-F208-4977-93EC-3AFA7290439A}" type="sibTrans" cxnId="{5EABEFC9-1A89-4D92-B59A-FAC5C14240AD}">
      <dgm:prSet/>
      <dgm:spPr/>
      <dgm:t>
        <a:bodyPr/>
        <a:lstStyle/>
        <a:p>
          <a:endParaRPr lang="en-US"/>
        </a:p>
      </dgm:t>
    </dgm:pt>
    <dgm:pt modelId="{F548F676-D057-4F5C-AFAF-040B6FDCDD38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50" dirty="0">
              <a:solidFill>
                <a:schemeClr val="tx1"/>
              </a:solidFill>
              <a:latin typeface="Tahoma"/>
              <a:cs typeface="Tahoma"/>
            </a:rPr>
            <a:t>Fitness instructors </a:t>
          </a:r>
        </a:p>
      </dgm:t>
    </dgm:pt>
    <dgm:pt modelId="{E8743AAC-5B2A-4090-9419-B6533222E299}" type="parTrans" cxnId="{C76E2EB5-3BEB-4731-BF18-15A2B229BB21}">
      <dgm:prSet/>
      <dgm:spPr/>
      <dgm:t>
        <a:bodyPr/>
        <a:lstStyle/>
        <a:p>
          <a:endParaRPr lang="en-US"/>
        </a:p>
      </dgm:t>
    </dgm:pt>
    <dgm:pt modelId="{099E1EB1-307D-4116-B49A-E7B4A58B70AC}" type="sibTrans" cxnId="{C76E2EB5-3BEB-4731-BF18-15A2B229BB21}">
      <dgm:prSet/>
      <dgm:spPr/>
      <dgm:t>
        <a:bodyPr/>
        <a:lstStyle/>
        <a:p>
          <a:endParaRPr lang="en-US"/>
        </a:p>
      </dgm:t>
    </dgm:pt>
    <dgm:pt modelId="{929F4C63-46D0-4E42-A335-0D31C46A6255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50" dirty="0">
              <a:solidFill>
                <a:schemeClr val="tx1"/>
              </a:solidFill>
              <a:latin typeface="Tahoma"/>
              <a:cs typeface="Tahoma"/>
            </a:rPr>
            <a:t>Nutritionists</a:t>
          </a:r>
          <a:endParaRPr lang="en-US" dirty="0">
            <a:solidFill>
              <a:schemeClr val="tx1"/>
            </a:solidFill>
            <a:latin typeface="Tahoma"/>
            <a:cs typeface="Tahoma"/>
          </a:endParaRPr>
        </a:p>
      </dgm:t>
    </dgm:pt>
    <dgm:pt modelId="{55B65F89-A6CF-4775-B0D5-996C93508039}" type="parTrans" cxnId="{151B401B-1EEE-426B-A6ED-FD32D889B475}">
      <dgm:prSet/>
      <dgm:spPr/>
      <dgm:t>
        <a:bodyPr/>
        <a:lstStyle/>
        <a:p>
          <a:endParaRPr lang="en-US"/>
        </a:p>
      </dgm:t>
    </dgm:pt>
    <dgm:pt modelId="{09B5B665-F483-424D-9D81-FA4DA89E91CB}" type="sibTrans" cxnId="{151B401B-1EEE-426B-A6ED-FD32D889B475}">
      <dgm:prSet/>
      <dgm:spPr/>
      <dgm:t>
        <a:bodyPr/>
        <a:lstStyle/>
        <a:p>
          <a:endParaRPr lang="en-US"/>
        </a:p>
      </dgm:t>
    </dgm:pt>
    <dgm:pt modelId="{B4E289F1-A2B3-4320-A5C8-9F9BFFCB7760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30" dirty="0">
              <a:solidFill>
                <a:schemeClr val="tx1"/>
              </a:solidFill>
              <a:latin typeface="Tahoma"/>
              <a:cs typeface="Tahoma"/>
            </a:rPr>
            <a:t>Short-term savings  </a:t>
          </a:r>
          <a:endParaRPr lang="en-US" dirty="0">
            <a:solidFill>
              <a:schemeClr val="tx1"/>
            </a:solidFill>
          </a:endParaRPr>
        </a:p>
      </dgm:t>
    </dgm:pt>
    <dgm:pt modelId="{F2205E4C-A6B7-4E65-922D-66367DDE18C6}" type="parTrans" cxnId="{F160EEF8-8C43-4E0D-B21A-5D590E1CC7F8}">
      <dgm:prSet/>
      <dgm:spPr/>
      <dgm:t>
        <a:bodyPr/>
        <a:lstStyle/>
        <a:p>
          <a:endParaRPr lang="en-US"/>
        </a:p>
      </dgm:t>
    </dgm:pt>
    <dgm:pt modelId="{97B96034-A472-44FB-87C2-FEFC0134F968}" type="sibTrans" cxnId="{F160EEF8-8C43-4E0D-B21A-5D590E1CC7F8}">
      <dgm:prSet/>
      <dgm:spPr/>
      <dgm:t>
        <a:bodyPr/>
        <a:lstStyle/>
        <a:p>
          <a:endParaRPr lang="en-US"/>
        </a:p>
      </dgm:t>
    </dgm:pt>
    <dgm:pt modelId="{EF82D1D0-CB50-4534-AA8B-18A8D10B9A5D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30" dirty="0">
              <a:solidFill>
                <a:schemeClr val="tx1"/>
              </a:solidFill>
              <a:latin typeface="Tahoma"/>
              <a:cs typeface="Tahoma"/>
            </a:rPr>
            <a:t>Seasonal offers &amp; Limited Edition Products  </a:t>
          </a:r>
        </a:p>
      </dgm:t>
    </dgm:pt>
    <dgm:pt modelId="{88E5AEF3-0185-4F15-9DC7-0E113B9F3200}" type="parTrans" cxnId="{CD68BF2D-3177-4A12-BF6D-41FC1790FE21}">
      <dgm:prSet/>
      <dgm:spPr/>
      <dgm:t>
        <a:bodyPr/>
        <a:lstStyle/>
        <a:p>
          <a:endParaRPr lang="en-US"/>
        </a:p>
      </dgm:t>
    </dgm:pt>
    <dgm:pt modelId="{EF1094A6-8CC2-4390-A66B-4CC63ED98AA4}" type="sibTrans" cxnId="{CD68BF2D-3177-4A12-BF6D-41FC1790FE21}">
      <dgm:prSet/>
      <dgm:spPr/>
      <dgm:t>
        <a:bodyPr/>
        <a:lstStyle/>
        <a:p>
          <a:endParaRPr lang="en-US"/>
        </a:p>
      </dgm:t>
    </dgm:pt>
    <dgm:pt modelId="{D0C597F7-08BF-48DD-885C-E75022CE2469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30" dirty="0">
              <a:solidFill>
                <a:schemeClr val="tx1"/>
              </a:solidFill>
              <a:latin typeface="Tahoma"/>
              <a:cs typeface="Tahoma"/>
            </a:rPr>
            <a:t>Working together with social media content creators</a:t>
          </a:r>
          <a:endParaRPr lang="en-US" dirty="0">
            <a:solidFill>
              <a:schemeClr val="tx1"/>
            </a:solidFill>
            <a:latin typeface="Tahoma"/>
            <a:cs typeface="Tahoma"/>
          </a:endParaRPr>
        </a:p>
      </dgm:t>
    </dgm:pt>
    <dgm:pt modelId="{8CE1727B-C34F-49B0-A658-725559F84BFE}" type="parTrans" cxnId="{18EE5EFA-F3EA-45AE-870C-444D9BC0BBB6}">
      <dgm:prSet/>
      <dgm:spPr/>
      <dgm:t>
        <a:bodyPr/>
        <a:lstStyle/>
        <a:p>
          <a:endParaRPr lang="en-US"/>
        </a:p>
      </dgm:t>
    </dgm:pt>
    <dgm:pt modelId="{FE30F89C-6496-41D7-B29D-1FCB5627DAE5}" type="sibTrans" cxnId="{18EE5EFA-F3EA-45AE-870C-444D9BC0BBB6}">
      <dgm:prSet/>
      <dgm:spPr/>
      <dgm:t>
        <a:bodyPr/>
        <a:lstStyle/>
        <a:p>
          <a:endParaRPr lang="en-US"/>
        </a:p>
      </dgm:t>
    </dgm:pt>
    <dgm:pt modelId="{0E978A18-1BEC-4877-82BB-042537B01886}">
      <dgm:prSet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pc="30" dirty="0">
              <a:solidFill>
                <a:schemeClr val="tx1"/>
              </a:solidFill>
              <a:latin typeface="Tahoma"/>
              <a:cs typeface="Tahoma"/>
            </a:rPr>
            <a:t>Deals in bundles</a:t>
          </a:r>
        </a:p>
      </dgm:t>
    </dgm:pt>
    <dgm:pt modelId="{060C49C1-E910-40AF-A803-1B4A93C997E6}" type="sibTrans" cxnId="{267BEDCB-9BED-4D0C-BAC9-8FCF980120DC}">
      <dgm:prSet/>
      <dgm:spPr/>
      <dgm:t>
        <a:bodyPr/>
        <a:lstStyle/>
        <a:p>
          <a:endParaRPr lang="en-US"/>
        </a:p>
      </dgm:t>
    </dgm:pt>
    <dgm:pt modelId="{B3E21473-D981-46CF-BAFC-9AB8DEA57AE6}" type="parTrans" cxnId="{267BEDCB-9BED-4D0C-BAC9-8FCF980120DC}">
      <dgm:prSet/>
      <dgm:spPr/>
      <dgm:t>
        <a:bodyPr/>
        <a:lstStyle/>
        <a:p>
          <a:endParaRPr lang="en-US"/>
        </a:p>
      </dgm:t>
    </dgm:pt>
    <dgm:pt modelId="{425AC24C-4739-4253-9CDE-9B41C2F116F4}" type="pres">
      <dgm:prSet presAssocID="{B8471862-2F8B-4354-A851-9221D40D2E42}" presName="diagram" presStyleCnt="0">
        <dgm:presLayoutVars>
          <dgm:dir/>
          <dgm:resizeHandles val="exact"/>
        </dgm:presLayoutVars>
      </dgm:prSet>
      <dgm:spPr/>
    </dgm:pt>
    <dgm:pt modelId="{F826CACF-F7A9-4458-8534-0083168C05E9}" type="pres">
      <dgm:prSet presAssocID="{6EE9D091-FFEB-441E-BDA8-D4EC61FC9A55}" presName="node" presStyleLbl="node1" presStyleIdx="0" presStyleCnt="4">
        <dgm:presLayoutVars>
          <dgm:bulletEnabled val="1"/>
        </dgm:presLayoutVars>
      </dgm:prSet>
      <dgm:spPr/>
    </dgm:pt>
    <dgm:pt modelId="{C36E020B-EDD7-43A9-A004-32F39E2970B9}" type="pres">
      <dgm:prSet presAssocID="{9546D3F0-375E-484A-AC8F-A2794E8457C0}" presName="sibTrans" presStyleLbl="sibTrans2D1" presStyleIdx="0" presStyleCnt="3"/>
      <dgm:spPr/>
    </dgm:pt>
    <dgm:pt modelId="{D19F5BD1-BDDC-43A6-8512-BE632EB0CEA5}" type="pres">
      <dgm:prSet presAssocID="{9546D3F0-375E-484A-AC8F-A2794E8457C0}" presName="connectorText" presStyleLbl="sibTrans2D1" presStyleIdx="0" presStyleCnt="3"/>
      <dgm:spPr/>
    </dgm:pt>
    <dgm:pt modelId="{175808D3-DE0D-4DEC-9993-954319D8C078}" type="pres">
      <dgm:prSet presAssocID="{628ACC9C-656B-4869-818F-3DEFB3BE85A7}" presName="node" presStyleLbl="node1" presStyleIdx="1" presStyleCnt="4">
        <dgm:presLayoutVars>
          <dgm:bulletEnabled val="1"/>
        </dgm:presLayoutVars>
      </dgm:prSet>
      <dgm:spPr/>
    </dgm:pt>
    <dgm:pt modelId="{24D2D118-4E98-4639-8679-ECF9544DC7A1}" type="pres">
      <dgm:prSet presAssocID="{29BC941D-5611-4411-BE18-9D969DE4AF0E}" presName="sibTrans" presStyleLbl="sibTrans2D1" presStyleIdx="1" presStyleCnt="3"/>
      <dgm:spPr/>
    </dgm:pt>
    <dgm:pt modelId="{4E6D6CE3-4EFA-45A3-A928-E2E38DD0B11B}" type="pres">
      <dgm:prSet presAssocID="{29BC941D-5611-4411-BE18-9D969DE4AF0E}" presName="connectorText" presStyleLbl="sibTrans2D1" presStyleIdx="1" presStyleCnt="3"/>
      <dgm:spPr/>
    </dgm:pt>
    <dgm:pt modelId="{E6ACD97B-7C2E-4213-9DD3-2519E04E30AD}" type="pres">
      <dgm:prSet presAssocID="{450759A8-64C7-4961-BEF1-8411B7178D2C}" presName="node" presStyleLbl="node1" presStyleIdx="2" presStyleCnt="4">
        <dgm:presLayoutVars>
          <dgm:bulletEnabled val="1"/>
        </dgm:presLayoutVars>
      </dgm:prSet>
      <dgm:spPr/>
    </dgm:pt>
    <dgm:pt modelId="{518CAA57-3163-4CD0-B282-B1105BDDEFB4}" type="pres">
      <dgm:prSet presAssocID="{92524653-1483-4084-AB4D-8D12FF47B174}" presName="sibTrans" presStyleLbl="sibTrans2D1" presStyleIdx="2" presStyleCnt="3"/>
      <dgm:spPr/>
    </dgm:pt>
    <dgm:pt modelId="{6B1B46F6-A736-49F0-A91E-9E8E5EE63992}" type="pres">
      <dgm:prSet presAssocID="{92524653-1483-4084-AB4D-8D12FF47B174}" presName="connectorText" presStyleLbl="sibTrans2D1" presStyleIdx="2" presStyleCnt="3"/>
      <dgm:spPr/>
    </dgm:pt>
    <dgm:pt modelId="{9C355F78-5880-479F-8BE1-96EE20D8A747}" type="pres">
      <dgm:prSet presAssocID="{A2B0CF1D-7451-4046-85AD-290BB9AD8369}" presName="node" presStyleLbl="node1" presStyleIdx="3" presStyleCnt="4">
        <dgm:presLayoutVars>
          <dgm:bulletEnabled val="1"/>
        </dgm:presLayoutVars>
      </dgm:prSet>
      <dgm:spPr/>
    </dgm:pt>
  </dgm:ptLst>
  <dgm:cxnLst>
    <dgm:cxn modelId="{E4C50809-F317-47FC-AEF4-729F301B9B5B}" type="presOf" srcId="{61816564-5D59-45E4-A663-D8A50E529F35}" destId="{F826CACF-F7A9-4458-8534-0083168C05E9}" srcOrd="0" destOrd="1" presId="urn:microsoft.com/office/officeart/2005/8/layout/process5"/>
    <dgm:cxn modelId="{8E3FD915-2D56-4BA1-9AB4-FACAD7CB3566}" type="presOf" srcId="{9546D3F0-375E-484A-AC8F-A2794E8457C0}" destId="{C36E020B-EDD7-43A9-A004-32F39E2970B9}" srcOrd="0" destOrd="0" presId="urn:microsoft.com/office/officeart/2005/8/layout/process5"/>
    <dgm:cxn modelId="{43B3C716-D7F0-4928-86CA-198C3797AE5E}" type="presOf" srcId="{88231801-49ED-4D92-B8C6-5794A0FC51C2}" destId="{175808D3-DE0D-4DEC-9993-954319D8C078}" srcOrd="0" destOrd="3" presId="urn:microsoft.com/office/officeart/2005/8/layout/process5"/>
    <dgm:cxn modelId="{FDB81019-89C6-479B-AFF8-9705DDC37262}" type="presOf" srcId="{9546D3F0-375E-484A-AC8F-A2794E8457C0}" destId="{D19F5BD1-BDDC-43A6-8512-BE632EB0CEA5}" srcOrd="1" destOrd="0" presId="urn:microsoft.com/office/officeart/2005/8/layout/process5"/>
    <dgm:cxn modelId="{151B401B-1EEE-426B-A6ED-FD32D889B475}" srcId="{450759A8-64C7-4961-BEF1-8411B7178D2C}" destId="{929F4C63-46D0-4E42-A335-0D31C46A6255}" srcOrd="3" destOrd="0" parTransId="{55B65F89-A6CF-4775-B0D5-996C93508039}" sibTransId="{09B5B665-F483-424D-9D81-FA4DA89E91CB}"/>
    <dgm:cxn modelId="{97DE9425-B837-477A-85FF-2280BA40449A}" type="presOf" srcId="{6EE9D091-FFEB-441E-BDA8-D4EC61FC9A55}" destId="{F826CACF-F7A9-4458-8534-0083168C05E9}" srcOrd="0" destOrd="0" presId="urn:microsoft.com/office/officeart/2005/8/layout/process5"/>
    <dgm:cxn modelId="{CD68BF2D-3177-4A12-BF6D-41FC1790FE21}" srcId="{A2B0CF1D-7451-4046-85AD-290BB9AD8369}" destId="{EF82D1D0-CB50-4534-AA8B-18A8D10B9A5D}" srcOrd="2" destOrd="0" parTransId="{88E5AEF3-0185-4F15-9DC7-0E113B9F3200}" sibTransId="{EF1094A6-8CC2-4390-A66B-4CC63ED98AA4}"/>
    <dgm:cxn modelId="{C9A0362F-58D8-48D7-9E44-5DA0BD31E4B7}" srcId="{628ACC9C-656B-4869-818F-3DEFB3BE85A7}" destId="{E6704180-76E0-428F-9B2C-6670F4624677}" srcOrd="3" destOrd="0" parTransId="{2402B6AA-B5E9-461A-A4DF-39410CB32A26}" sibTransId="{01AFE80B-65F5-480E-8755-E986616918C5}"/>
    <dgm:cxn modelId="{65B37F34-689F-47E9-83B1-22368DC427E2}" srcId="{628ACC9C-656B-4869-818F-3DEFB3BE85A7}" destId="{88231801-49ED-4D92-B8C6-5794A0FC51C2}" srcOrd="2" destOrd="0" parTransId="{D8AE1ACA-5680-4CC2-95B9-6C043D1536F3}" sibTransId="{6F4E5C2D-7B4E-42AB-AFA4-9FAF813C4717}"/>
    <dgm:cxn modelId="{812DE038-A636-4E28-B6DD-421D51F508C0}" srcId="{B8471862-2F8B-4354-A851-9221D40D2E42}" destId="{628ACC9C-656B-4869-818F-3DEFB3BE85A7}" srcOrd="1" destOrd="0" parTransId="{D85F8EE3-3A2C-4FFF-A1AC-C2567F20C076}" sibTransId="{29BC941D-5611-4411-BE18-9D969DE4AF0E}"/>
    <dgm:cxn modelId="{042B513C-49CC-4A88-ABC6-B0EE65E379D5}" srcId="{6EE9D091-FFEB-441E-BDA8-D4EC61FC9A55}" destId="{0A6B059F-C775-4CBA-BC98-9DA05CA30B5F}" srcOrd="1" destOrd="0" parTransId="{3267C188-04C2-4DB2-84ED-8D36C6B364FE}" sibTransId="{6AF7B9ED-1F1D-4056-A28B-958E57054202}"/>
    <dgm:cxn modelId="{59180F5E-6C91-4778-94E2-B35511047638}" type="presOf" srcId="{A2B0CF1D-7451-4046-85AD-290BB9AD8369}" destId="{9C355F78-5880-479F-8BE1-96EE20D8A747}" srcOrd="0" destOrd="0" presId="urn:microsoft.com/office/officeart/2005/8/layout/process5"/>
    <dgm:cxn modelId="{F770F565-0666-41EC-AC1E-63CD817DEE40}" type="presOf" srcId="{92524653-1483-4084-AB4D-8D12FF47B174}" destId="{6B1B46F6-A736-49F0-A91E-9E8E5EE63992}" srcOrd="1" destOrd="0" presId="urn:microsoft.com/office/officeart/2005/8/layout/process5"/>
    <dgm:cxn modelId="{35BD9D48-FFB7-4DF8-B046-8D5620CF6A85}" type="presOf" srcId="{450759A8-64C7-4961-BEF1-8411B7178D2C}" destId="{E6ACD97B-7C2E-4213-9DD3-2519E04E30AD}" srcOrd="0" destOrd="0" presId="urn:microsoft.com/office/officeart/2005/8/layout/process5"/>
    <dgm:cxn modelId="{D052696E-63A8-48D1-AEB7-25BB8C12934D}" srcId="{B8471862-2F8B-4354-A851-9221D40D2E42}" destId="{6EE9D091-FFEB-441E-BDA8-D4EC61FC9A55}" srcOrd="0" destOrd="0" parTransId="{2F1CE426-B83A-4140-B1EC-E0F7B51F6A97}" sibTransId="{9546D3F0-375E-484A-AC8F-A2794E8457C0}"/>
    <dgm:cxn modelId="{FC83C54F-6C43-40B2-B923-F2C799701E72}" type="presOf" srcId="{F548F676-D057-4F5C-AFAF-040B6FDCDD38}" destId="{E6ACD97B-7C2E-4213-9DD3-2519E04E30AD}" srcOrd="0" destOrd="3" presId="urn:microsoft.com/office/officeart/2005/8/layout/process5"/>
    <dgm:cxn modelId="{8CECC56F-3B49-4F4F-9D06-204E8B131449}" srcId="{450759A8-64C7-4961-BEF1-8411B7178D2C}" destId="{E328391E-2DD4-4CFE-B18B-927DA8080869}" srcOrd="0" destOrd="0" parTransId="{8CAAF85D-FEE8-4C93-B169-6734DC81E2C2}" sibTransId="{AE1D4DF6-B11C-4A8E-9A51-EF01E0D9A756}"/>
    <dgm:cxn modelId="{24FEC76F-E163-4586-BAB5-705FC1B47BED}" type="presOf" srcId="{B4789BEC-2952-4431-A957-824A9DAB2EB6}" destId="{175808D3-DE0D-4DEC-9993-954319D8C078}" srcOrd="0" destOrd="1" presId="urn:microsoft.com/office/officeart/2005/8/layout/process5"/>
    <dgm:cxn modelId="{277B4C78-6011-47AC-A415-7927635762D3}" srcId="{628ACC9C-656B-4869-818F-3DEFB3BE85A7}" destId="{28845100-4215-4E9F-99A9-B6FBD7030215}" srcOrd="1" destOrd="0" parTransId="{1D2F911E-CBC0-45EA-B14A-3DC237106EDB}" sibTransId="{6E6A9DCC-EF26-4520-BBCF-614F10AC3987}"/>
    <dgm:cxn modelId="{7232E559-D0E5-45F0-9469-515E62D959ED}" type="presOf" srcId="{E328391E-2DD4-4CFE-B18B-927DA8080869}" destId="{E6ACD97B-7C2E-4213-9DD3-2519E04E30AD}" srcOrd="0" destOrd="1" presId="urn:microsoft.com/office/officeart/2005/8/layout/process5"/>
    <dgm:cxn modelId="{9B99F479-2141-4945-90B8-F5E90788351D}" type="presOf" srcId="{92524653-1483-4084-AB4D-8D12FF47B174}" destId="{518CAA57-3163-4CD0-B282-B1105BDDEFB4}" srcOrd="0" destOrd="0" presId="urn:microsoft.com/office/officeart/2005/8/layout/process5"/>
    <dgm:cxn modelId="{C3894482-61AE-4F70-A423-F1444FC90DF7}" type="presOf" srcId="{29BC941D-5611-4411-BE18-9D969DE4AF0E}" destId="{4E6D6CE3-4EFA-45A3-A928-E2E38DD0B11B}" srcOrd="1" destOrd="0" presId="urn:microsoft.com/office/officeart/2005/8/layout/process5"/>
    <dgm:cxn modelId="{80B18587-BF72-45FB-BC98-F6F9838D3809}" type="presOf" srcId="{0E978A18-1BEC-4877-82BB-042537B01886}" destId="{9C355F78-5880-479F-8BE1-96EE20D8A747}" srcOrd="0" destOrd="2" presId="urn:microsoft.com/office/officeart/2005/8/layout/process5"/>
    <dgm:cxn modelId="{E89C62AD-1825-4CFA-BFD4-825A2D1DCFD9}" srcId="{B8471862-2F8B-4354-A851-9221D40D2E42}" destId="{450759A8-64C7-4961-BEF1-8411B7178D2C}" srcOrd="2" destOrd="0" parTransId="{3DF9DF89-8731-48AB-B07F-A040A1BB245D}" sibTransId="{92524653-1483-4084-AB4D-8D12FF47B174}"/>
    <dgm:cxn modelId="{6C8638B1-22FD-4DA2-95C9-0659B27CD581}" type="presOf" srcId="{E6704180-76E0-428F-9B2C-6670F4624677}" destId="{175808D3-DE0D-4DEC-9993-954319D8C078}" srcOrd="0" destOrd="4" presId="urn:microsoft.com/office/officeart/2005/8/layout/process5"/>
    <dgm:cxn modelId="{C76E2EB5-3BEB-4731-BF18-15A2B229BB21}" srcId="{450759A8-64C7-4961-BEF1-8411B7178D2C}" destId="{F548F676-D057-4F5C-AFAF-040B6FDCDD38}" srcOrd="2" destOrd="0" parTransId="{E8743AAC-5B2A-4090-9419-B6533222E299}" sibTransId="{099E1EB1-307D-4116-B49A-E7B4A58B70AC}"/>
    <dgm:cxn modelId="{C3AC49BD-6957-40FB-A4F2-69B21C51160B}" type="presOf" srcId="{929F4C63-46D0-4E42-A335-0D31C46A6255}" destId="{E6ACD97B-7C2E-4213-9DD3-2519E04E30AD}" srcOrd="0" destOrd="4" presId="urn:microsoft.com/office/officeart/2005/8/layout/process5"/>
    <dgm:cxn modelId="{9EE1AABF-9F57-41E4-88EE-714072ACDF2D}" type="presOf" srcId="{B8471862-2F8B-4354-A851-9221D40D2E42}" destId="{425AC24C-4739-4253-9CDE-9B41C2F116F4}" srcOrd="0" destOrd="0" presId="urn:microsoft.com/office/officeart/2005/8/layout/process5"/>
    <dgm:cxn modelId="{03028AC2-555F-47F1-B429-9B91A3FC14C7}" srcId="{6EE9D091-FFEB-441E-BDA8-D4EC61FC9A55}" destId="{61816564-5D59-45E4-A663-D8A50E529F35}" srcOrd="0" destOrd="0" parTransId="{5D1A6B2A-F652-4AE3-9E92-7FE73974F2DD}" sibTransId="{1880D6FD-4982-47D6-BFDE-6C26924C46C8}"/>
    <dgm:cxn modelId="{8900D0C2-9516-420B-B3B5-8A1CA9AD2DB7}" srcId="{628ACC9C-656B-4869-818F-3DEFB3BE85A7}" destId="{B4789BEC-2952-4431-A957-824A9DAB2EB6}" srcOrd="0" destOrd="0" parTransId="{815F91DF-7938-48EA-8AB6-A40104F24362}" sibTransId="{81D4F8F3-B765-4448-99DB-D65DE433DEC3}"/>
    <dgm:cxn modelId="{5ECC0CC3-C1B5-4577-B726-F2242ED0FA29}" type="presOf" srcId="{ECD8B9BB-C61E-4278-8252-B2C0E8A20CE7}" destId="{F826CACF-F7A9-4458-8534-0083168C05E9}" srcOrd="0" destOrd="3" presId="urn:microsoft.com/office/officeart/2005/8/layout/process5"/>
    <dgm:cxn modelId="{FDAB2AC6-3FC8-4086-B420-6C91527288DC}" type="presOf" srcId="{29BC941D-5611-4411-BE18-9D969DE4AF0E}" destId="{24D2D118-4E98-4639-8679-ECF9544DC7A1}" srcOrd="0" destOrd="0" presId="urn:microsoft.com/office/officeart/2005/8/layout/process5"/>
    <dgm:cxn modelId="{C6404FC8-BC38-4C41-9B65-C2EBF56EF64E}" type="presOf" srcId="{B4E289F1-A2B3-4320-A5C8-9F9BFFCB7760}" destId="{9C355F78-5880-479F-8BE1-96EE20D8A747}" srcOrd="0" destOrd="1" presId="urn:microsoft.com/office/officeart/2005/8/layout/process5"/>
    <dgm:cxn modelId="{5EABEFC9-1A89-4D92-B59A-FAC5C14240AD}" srcId="{450759A8-64C7-4961-BEF1-8411B7178D2C}" destId="{AFAE0328-7DE9-48BE-84BA-1442006FBC95}" srcOrd="1" destOrd="0" parTransId="{35239E16-C72A-4081-80D5-21947006E938}" sibTransId="{4B79401A-F208-4977-93EC-3AFA7290439A}"/>
    <dgm:cxn modelId="{267BEDCB-9BED-4D0C-BAC9-8FCF980120DC}" srcId="{A2B0CF1D-7451-4046-85AD-290BB9AD8369}" destId="{0E978A18-1BEC-4877-82BB-042537B01886}" srcOrd="1" destOrd="0" parTransId="{B3E21473-D981-46CF-BAFC-9AB8DEA57AE6}" sibTransId="{060C49C1-E910-40AF-A803-1B4A93C997E6}"/>
    <dgm:cxn modelId="{F88583D2-5990-4DA9-94A7-C585E83B4638}" srcId="{B8471862-2F8B-4354-A851-9221D40D2E42}" destId="{A2B0CF1D-7451-4046-85AD-290BB9AD8369}" srcOrd="3" destOrd="0" parTransId="{354FB7B3-85E6-447F-B393-973D770D23F5}" sibTransId="{8BAD5B3A-3006-42CC-8CA6-BD3B0DF92C4A}"/>
    <dgm:cxn modelId="{1F7C75DD-C209-4CA3-8E01-F30639892FA6}" type="presOf" srcId="{D0C597F7-08BF-48DD-885C-E75022CE2469}" destId="{9C355F78-5880-479F-8BE1-96EE20D8A747}" srcOrd="0" destOrd="4" presId="urn:microsoft.com/office/officeart/2005/8/layout/process5"/>
    <dgm:cxn modelId="{B7E229E5-52B9-4614-AB62-3B9C86537E1E}" type="presOf" srcId="{AFAE0328-7DE9-48BE-84BA-1442006FBC95}" destId="{E6ACD97B-7C2E-4213-9DD3-2519E04E30AD}" srcOrd="0" destOrd="2" presId="urn:microsoft.com/office/officeart/2005/8/layout/process5"/>
    <dgm:cxn modelId="{44F545E7-BE89-41BA-80C4-D35D6C80885E}" srcId="{6EE9D091-FFEB-441E-BDA8-D4EC61FC9A55}" destId="{ECD8B9BB-C61E-4278-8252-B2C0E8A20CE7}" srcOrd="2" destOrd="0" parTransId="{E213AC72-E285-40DC-9D13-105CC091AF41}" sibTransId="{FBC43632-5208-4E7A-8521-DCB3FD9C2FBF}"/>
    <dgm:cxn modelId="{FFD174F0-EDB4-4F3B-97C8-40FF755D1ED8}" type="presOf" srcId="{EF82D1D0-CB50-4534-AA8B-18A8D10B9A5D}" destId="{9C355F78-5880-479F-8BE1-96EE20D8A747}" srcOrd="0" destOrd="3" presId="urn:microsoft.com/office/officeart/2005/8/layout/process5"/>
    <dgm:cxn modelId="{1F60D1F0-D1C1-4452-B595-4F6BFB322B9F}" type="presOf" srcId="{28845100-4215-4E9F-99A9-B6FBD7030215}" destId="{175808D3-DE0D-4DEC-9993-954319D8C078}" srcOrd="0" destOrd="2" presId="urn:microsoft.com/office/officeart/2005/8/layout/process5"/>
    <dgm:cxn modelId="{99551EF5-C0F7-4AAC-BFD8-37E2F599FA9A}" type="presOf" srcId="{628ACC9C-656B-4869-818F-3DEFB3BE85A7}" destId="{175808D3-DE0D-4DEC-9993-954319D8C078}" srcOrd="0" destOrd="0" presId="urn:microsoft.com/office/officeart/2005/8/layout/process5"/>
    <dgm:cxn modelId="{F160EEF8-8C43-4E0D-B21A-5D590E1CC7F8}" srcId="{A2B0CF1D-7451-4046-85AD-290BB9AD8369}" destId="{B4E289F1-A2B3-4320-A5C8-9F9BFFCB7760}" srcOrd="0" destOrd="0" parTransId="{F2205E4C-A6B7-4E65-922D-66367DDE18C6}" sibTransId="{97B96034-A472-44FB-87C2-FEFC0134F968}"/>
    <dgm:cxn modelId="{18EE5EFA-F3EA-45AE-870C-444D9BC0BBB6}" srcId="{A2B0CF1D-7451-4046-85AD-290BB9AD8369}" destId="{D0C597F7-08BF-48DD-885C-E75022CE2469}" srcOrd="3" destOrd="0" parTransId="{8CE1727B-C34F-49B0-A658-725559F84BFE}" sibTransId="{FE30F89C-6496-41D7-B29D-1FCB5627DAE5}"/>
    <dgm:cxn modelId="{A7955CFE-9882-41DB-A6A3-3943A2EAC4F7}" type="presOf" srcId="{0A6B059F-C775-4CBA-BC98-9DA05CA30B5F}" destId="{F826CACF-F7A9-4458-8534-0083168C05E9}" srcOrd="0" destOrd="2" presId="urn:microsoft.com/office/officeart/2005/8/layout/process5"/>
    <dgm:cxn modelId="{94763627-27D9-4C7D-A24D-433DE30B4DA4}" type="presParOf" srcId="{425AC24C-4739-4253-9CDE-9B41C2F116F4}" destId="{F826CACF-F7A9-4458-8534-0083168C05E9}" srcOrd="0" destOrd="0" presId="urn:microsoft.com/office/officeart/2005/8/layout/process5"/>
    <dgm:cxn modelId="{2B8B1D87-AC06-45D1-900B-4DA543632C33}" type="presParOf" srcId="{425AC24C-4739-4253-9CDE-9B41C2F116F4}" destId="{C36E020B-EDD7-43A9-A004-32F39E2970B9}" srcOrd="1" destOrd="0" presId="urn:microsoft.com/office/officeart/2005/8/layout/process5"/>
    <dgm:cxn modelId="{7FC7D024-41D6-44E7-9D2C-27AC646F4759}" type="presParOf" srcId="{C36E020B-EDD7-43A9-A004-32F39E2970B9}" destId="{D19F5BD1-BDDC-43A6-8512-BE632EB0CEA5}" srcOrd="0" destOrd="0" presId="urn:microsoft.com/office/officeart/2005/8/layout/process5"/>
    <dgm:cxn modelId="{4799C9E6-37D5-4826-85D7-E7539A6299F6}" type="presParOf" srcId="{425AC24C-4739-4253-9CDE-9B41C2F116F4}" destId="{175808D3-DE0D-4DEC-9993-954319D8C078}" srcOrd="2" destOrd="0" presId="urn:microsoft.com/office/officeart/2005/8/layout/process5"/>
    <dgm:cxn modelId="{1A09563F-1652-4C42-AA7B-E9E95D0C3E9E}" type="presParOf" srcId="{425AC24C-4739-4253-9CDE-9B41C2F116F4}" destId="{24D2D118-4E98-4639-8679-ECF9544DC7A1}" srcOrd="3" destOrd="0" presId="urn:microsoft.com/office/officeart/2005/8/layout/process5"/>
    <dgm:cxn modelId="{B80157E9-8639-45F3-A672-D968AA67598B}" type="presParOf" srcId="{24D2D118-4E98-4639-8679-ECF9544DC7A1}" destId="{4E6D6CE3-4EFA-45A3-A928-E2E38DD0B11B}" srcOrd="0" destOrd="0" presId="urn:microsoft.com/office/officeart/2005/8/layout/process5"/>
    <dgm:cxn modelId="{C70FD2C1-D0AF-40C4-9F82-98C68C347D40}" type="presParOf" srcId="{425AC24C-4739-4253-9CDE-9B41C2F116F4}" destId="{E6ACD97B-7C2E-4213-9DD3-2519E04E30AD}" srcOrd="4" destOrd="0" presId="urn:microsoft.com/office/officeart/2005/8/layout/process5"/>
    <dgm:cxn modelId="{575C915B-1046-4240-9203-CD26BC665BA5}" type="presParOf" srcId="{425AC24C-4739-4253-9CDE-9B41C2F116F4}" destId="{518CAA57-3163-4CD0-B282-B1105BDDEFB4}" srcOrd="5" destOrd="0" presId="urn:microsoft.com/office/officeart/2005/8/layout/process5"/>
    <dgm:cxn modelId="{FA463DC2-3CA2-49D1-AFE7-A48C3D171DE9}" type="presParOf" srcId="{518CAA57-3163-4CD0-B282-B1105BDDEFB4}" destId="{6B1B46F6-A736-49F0-A91E-9E8E5EE63992}" srcOrd="0" destOrd="0" presId="urn:microsoft.com/office/officeart/2005/8/layout/process5"/>
    <dgm:cxn modelId="{9F222B04-84D2-43CF-9097-4DA60F1909B1}" type="presParOf" srcId="{425AC24C-4739-4253-9CDE-9B41C2F116F4}" destId="{9C355F78-5880-479F-8BE1-96EE20D8A747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78BA52-462A-4352-94BA-AAC7B131EAD5}" type="doc">
      <dgm:prSet loTypeId="urn:microsoft.com/office/officeart/2005/8/layout/process2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E37F1F9-B776-4611-8E70-937D9FC9D6A2}">
      <dgm:prSet phldrT="[Text]"/>
      <dgm:spPr/>
      <dgm:t>
        <a:bodyPr/>
        <a:lstStyle/>
        <a:p>
          <a:r>
            <a:rPr lang="en-US" dirty="0" err="1"/>
            <a:t>Brand_perception</a:t>
          </a:r>
          <a:r>
            <a:rPr lang="en-US" dirty="0"/>
            <a:t>: Neutral</a:t>
          </a:r>
        </a:p>
      </dgm:t>
    </dgm:pt>
    <dgm:pt modelId="{167507B7-7BB9-4E07-A382-328E44AADE6C}" type="sibTrans" cxnId="{AB3E6322-9DD3-46E2-86F0-36693F9EFC7F}">
      <dgm:prSet/>
      <dgm:spPr/>
      <dgm:t>
        <a:bodyPr/>
        <a:lstStyle/>
        <a:p>
          <a:endParaRPr lang="en-US"/>
        </a:p>
      </dgm:t>
    </dgm:pt>
    <dgm:pt modelId="{B3D8FA3F-4042-46C3-80A9-1D15D6F9195D}" type="parTrans" cxnId="{AB3E6322-9DD3-46E2-86F0-36693F9EFC7F}">
      <dgm:prSet/>
      <dgm:spPr/>
      <dgm:t>
        <a:bodyPr/>
        <a:lstStyle/>
        <a:p>
          <a:endParaRPr lang="en-US"/>
        </a:p>
      </dgm:t>
    </dgm:pt>
    <dgm:pt modelId="{35B54A99-F699-46CD-B0FC-E8931BAE6267}">
      <dgm:prSet phldrT="[Text]"/>
      <dgm:spPr/>
      <dgm:t>
        <a:bodyPr/>
        <a:lstStyle/>
        <a:p>
          <a:r>
            <a:rPr lang="en-US" dirty="0" err="1"/>
            <a:t>Heard_before</a:t>
          </a:r>
          <a:r>
            <a:rPr lang="en-US" dirty="0"/>
            <a:t> : No</a:t>
          </a:r>
        </a:p>
      </dgm:t>
    </dgm:pt>
    <dgm:pt modelId="{8AC5F0BB-F4DB-427C-997D-65526615E38B}" type="sibTrans" cxnId="{1720B8FC-7B38-4E6E-BA77-9991BF621A54}">
      <dgm:prSet/>
      <dgm:spPr/>
      <dgm:t>
        <a:bodyPr/>
        <a:lstStyle/>
        <a:p>
          <a:endParaRPr lang="en-US"/>
        </a:p>
      </dgm:t>
    </dgm:pt>
    <dgm:pt modelId="{F488546F-E952-47C5-BBFD-5A799641AD21}" type="parTrans" cxnId="{1720B8FC-7B38-4E6E-BA77-9991BF621A54}">
      <dgm:prSet/>
      <dgm:spPr/>
      <dgm:t>
        <a:bodyPr/>
        <a:lstStyle/>
        <a:p>
          <a:endParaRPr lang="en-US"/>
        </a:p>
      </dgm:t>
    </dgm:pt>
    <dgm:pt modelId="{3058EEDC-3B01-4905-AF6A-1B09A892C08D}" type="pres">
      <dgm:prSet presAssocID="{7278BA52-462A-4352-94BA-AAC7B131EAD5}" presName="linearFlow" presStyleCnt="0">
        <dgm:presLayoutVars>
          <dgm:resizeHandles val="exact"/>
        </dgm:presLayoutVars>
      </dgm:prSet>
      <dgm:spPr/>
    </dgm:pt>
    <dgm:pt modelId="{8145E9CF-8916-4682-9260-3D8FFCCDE7A1}" type="pres">
      <dgm:prSet presAssocID="{35B54A99-F699-46CD-B0FC-E8931BAE6267}" presName="node" presStyleLbl="node1" presStyleIdx="0" presStyleCnt="2">
        <dgm:presLayoutVars>
          <dgm:bulletEnabled val="1"/>
        </dgm:presLayoutVars>
      </dgm:prSet>
      <dgm:spPr/>
    </dgm:pt>
    <dgm:pt modelId="{D552EECD-2CB4-4B61-BAE6-AEFABCF482B0}" type="pres">
      <dgm:prSet presAssocID="{8AC5F0BB-F4DB-427C-997D-65526615E38B}" presName="sibTrans" presStyleLbl="sibTrans2D1" presStyleIdx="0" presStyleCnt="1"/>
      <dgm:spPr/>
    </dgm:pt>
    <dgm:pt modelId="{A6B8796E-B0CE-43F7-9FF2-8DBE8C80493B}" type="pres">
      <dgm:prSet presAssocID="{8AC5F0BB-F4DB-427C-997D-65526615E38B}" presName="connectorText" presStyleLbl="sibTrans2D1" presStyleIdx="0" presStyleCnt="1"/>
      <dgm:spPr/>
    </dgm:pt>
    <dgm:pt modelId="{936538CE-4A7D-493C-A732-DDB29628AE40}" type="pres">
      <dgm:prSet presAssocID="{7E37F1F9-B776-4611-8E70-937D9FC9D6A2}" presName="node" presStyleLbl="node1" presStyleIdx="1" presStyleCnt="2">
        <dgm:presLayoutVars>
          <dgm:bulletEnabled val="1"/>
        </dgm:presLayoutVars>
      </dgm:prSet>
      <dgm:spPr/>
    </dgm:pt>
  </dgm:ptLst>
  <dgm:cxnLst>
    <dgm:cxn modelId="{AB3E6322-9DD3-46E2-86F0-36693F9EFC7F}" srcId="{7278BA52-462A-4352-94BA-AAC7B131EAD5}" destId="{7E37F1F9-B776-4611-8E70-937D9FC9D6A2}" srcOrd="1" destOrd="0" parTransId="{B3D8FA3F-4042-46C3-80A9-1D15D6F9195D}" sibTransId="{167507B7-7BB9-4E07-A382-328E44AADE6C}"/>
    <dgm:cxn modelId="{ADA5E44A-CF84-4151-9B02-99C6F0171BD4}" type="presOf" srcId="{8AC5F0BB-F4DB-427C-997D-65526615E38B}" destId="{A6B8796E-B0CE-43F7-9FF2-8DBE8C80493B}" srcOrd="1" destOrd="0" presId="urn:microsoft.com/office/officeart/2005/8/layout/process2"/>
    <dgm:cxn modelId="{362A1B52-02C5-46DF-B2E4-6DDBBAF80059}" type="presOf" srcId="{7E37F1F9-B776-4611-8E70-937D9FC9D6A2}" destId="{936538CE-4A7D-493C-A732-DDB29628AE40}" srcOrd="0" destOrd="0" presId="urn:microsoft.com/office/officeart/2005/8/layout/process2"/>
    <dgm:cxn modelId="{39D9807A-FF27-40C1-BF98-DBBEACDBA1F0}" type="presOf" srcId="{8AC5F0BB-F4DB-427C-997D-65526615E38B}" destId="{D552EECD-2CB4-4B61-BAE6-AEFABCF482B0}" srcOrd="0" destOrd="0" presId="urn:microsoft.com/office/officeart/2005/8/layout/process2"/>
    <dgm:cxn modelId="{096ED0CE-8F0C-41FE-B12D-36A03817951E}" type="presOf" srcId="{7278BA52-462A-4352-94BA-AAC7B131EAD5}" destId="{3058EEDC-3B01-4905-AF6A-1B09A892C08D}" srcOrd="0" destOrd="0" presId="urn:microsoft.com/office/officeart/2005/8/layout/process2"/>
    <dgm:cxn modelId="{FC0823E2-2154-4466-8F10-BF8EF2A2A8F1}" type="presOf" srcId="{35B54A99-F699-46CD-B0FC-E8931BAE6267}" destId="{8145E9CF-8916-4682-9260-3D8FFCCDE7A1}" srcOrd="0" destOrd="0" presId="urn:microsoft.com/office/officeart/2005/8/layout/process2"/>
    <dgm:cxn modelId="{1720B8FC-7B38-4E6E-BA77-9991BF621A54}" srcId="{7278BA52-462A-4352-94BA-AAC7B131EAD5}" destId="{35B54A99-F699-46CD-B0FC-E8931BAE6267}" srcOrd="0" destOrd="0" parTransId="{F488546F-E952-47C5-BBFD-5A799641AD21}" sibTransId="{8AC5F0BB-F4DB-427C-997D-65526615E38B}"/>
    <dgm:cxn modelId="{F62499F8-E952-4090-82A3-AE315A57BD8F}" type="presParOf" srcId="{3058EEDC-3B01-4905-AF6A-1B09A892C08D}" destId="{8145E9CF-8916-4682-9260-3D8FFCCDE7A1}" srcOrd="0" destOrd="0" presId="urn:microsoft.com/office/officeart/2005/8/layout/process2"/>
    <dgm:cxn modelId="{6BE219A0-1C70-48AD-BE9A-1F4DC8DE9FC4}" type="presParOf" srcId="{3058EEDC-3B01-4905-AF6A-1B09A892C08D}" destId="{D552EECD-2CB4-4B61-BAE6-AEFABCF482B0}" srcOrd="1" destOrd="0" presId="urn:microsoft.com/office/officeart/2005/8/layout/process2"/>
    <dgm:cxn modelId="{B0378F01-6154-46FB-999F-C235B0E5E703}" type="presParOf" srcId="{D552EECD-2CB4-4B61-BAE6-AEFABCF482B0}" destId="{A6B8796E-B0CE-43F7-9FF2-8DBE8C80493B}" srcOrd="0" destOrd="0" presId="urn:microsoft.com/office/officeart/2005/8/layout/process2"/>
    <dgm:cxn modelId="{674B6C70-5A57-4AD2-8934-351ED44828AF}" type="presParOf" srcId="{3058EEDC-3B01-4905-AF6A-1B09A892C08D}" destId="{936538CE-4A7D-493C-A732-DDB29628AE40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0D7B4E-6140-4E48-BAD2-F5B36FE742C4}" type="doc">
      <dgm:prSet loTypeId="urn:microsoft.com/office/officeart/2005/8/layout/gear1" loCatId="cycle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9C12D6-8D2C-4FA2-985C-C90AFE32BEF8}">
      <dgm:prSet phldrT="[Text]"/>
      <dgm:spPr/>
      <dgm:t>
        <a:bodyPr/>
        <a:lstStyle/>
        <a:p>
          <a:endParaRPr lang="en-US" dirty="0"/>
        </a:p>
      </dgm:t>
    </dgm:pt>
    <dgm:pt modelId="{FD4B9A85-ED38-46E2-B4B3-38A9D111B5B7}" type="parTrans" cxnId="{7879CBF6-6C8D-42BA-9ADC-FB18F20E3363}">
      <dgm:prSet/>
      <dgm:spPr/>
      <dgm:t>
        <a:bodyPr/>
        <a:lstStyle/>
        <a:p>
          <a:endParaRPr lang="en-US"/>
        </a:p>
      </dgm:t>
    </dgm:pt>
    <dgm:pt modelId="{F4975D18-CED9-47D4-8CF0-05DAC9E45A61}" type="sibTrans" cxnId="{7879CBF6-6C8D-42BA-9ADC-FB18F20E3363}">
      <dgm:prSet/>
      <dgm:spPr/>
      <dgm:t>
        <a:bodyPr/>
        <a:lstStyle/>
        <a:p>
          <a:endParaRPr lang="en-US"/>
        </a:p>
      </dgm:t>
    </dgm:pt>
    <dgm:pt modelId="{10ECE915-4E50-4029-BC6E-206C915C2E35}">
      <dgm:prSet phldrT="[Text]"/>
      <dgm:spPr/>
      <dgm:t>
        <a:bodyPr/>
        <a:lstStyle/>
        <a:p>
          <a:endParaRPr lang="en-US" dirty="0"/>
        </a:p>
      </dgm:t>
    </dgm:pt>
    <dgm:pt modelId="{8EEE8524-A3D9-480C-B179-4ED30E890F7D}" type="parTrans" cxnId="{025F4071-EDE2-4997-9D68-1DDE7CBF834E}">
      <dgm:prSet/>
      <dgm:spPr/>
      <dgm:t>
        <a:bodyPr/>
        <a:lstStyle/>
        <a:p>
          <a:endParaRPr lang="en-US"/>
        </a:p>
      </dgm:t>
    </dgm:pt>
    <dgm:pt modelId="{E28D1584-A864-420D-9AA8-6303DE661CAB}" type="sibTrans" cxnId="{025F4071-EDE2-4997-9D68-1DDE7CBF834E}">
      <dgm:prSet/>
      <dgm:spPr/>
      <dgm:t>
        <a:bodyPr/>
        <a:lstStyle/>
        <a:p>
          <a:endParaRPr lang="en-US"/>
        </a:p>
      </dgm:t>
    </dgm:pt>
    <dgm:pt modelId="{A86B5446-1C95-4A93-9741-DAF4F01DCAA3}">
      <dgm:prSet phldrT="[Text]" phldr="1"/>
      <dgm:spPr/>
      <dgm:t>
        <a:bodyPr/>
        <a:lstStyle/>
        <a:p>
          <a:endParaRPr lang="en-US" dirty="0"/>
        </a:p>
      </dgm:t>
    </dgm:pt>
    <dgm:pt modelId="{7EB283E3-7346-48C4-A0BA-6A57A7F78920}" type="parTrans" cxnId="{82A086AD-947C-4984-868E-17AE86C049FD}">
      <dgm:prSet/>
      <dgm:spPr/>
      <dgm:t>
        <a:bodyPr/>
        <a:lstStyle/>
        <a:p>
          <a:endParaRPr lang="en-US"/>
        </a:p>
      </dgm:t>
    </dgm:pt>
    <dgm:pt modelId="{D59D7347-22A7-4D77-9F1D-0102D5023D3C}" type="sibTrans" cxnId="{82A086AD-947C-4984-868E-17AE86C049FD}">
      <dgm:prSet/>
      <dgm:spPr/>
      <dgm:t>
        <a:bodyPr/>
        <a:lstStyle/>
        <a:p>
          <a:endParaRPr lang="en-US"/>
        </a:p>
      </dgm:t>
    </dgm:pt>
    <dgm:pt modelId="{6E70EC6D-F4CB-410E-8470-ADECAE6BE7FA}" type="pres">
      <dgm:prSet presAssocID="{A80D7B4E-6140-4E48-BAD2-F5B36FE742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47B683-7D0F-40F4-ABB8-CFC6C3A708BF}" type="pres">
      <dgm:prSet presAssocID="{A89C12D6-8D2C-4FA2-985C-C90AFE32BEF8}" presName="gear1" presStyleLbl="node1" presStyleIdx="0" presStyleCnt="3">
        <dgm:presLayoutVars>
          <dgm:chMax val="1"/>
          <dgm:bulletEnabled val="1"/>
        </dgm:presLayoutVars>
      </dgm:prSet>
      <dgm:spPr/>
    </dgm:pt>
    <dgm:pt modelId="{3DE41972-F4D6-4CD7-9856-ABB09C389BF5}" type="pres">
      <dgm:prSet presAssocID="{A89C12D6-8D2C-4FA2-985C-C90AFE32BEF8}" presName="gear1srcNode" presStyleLbl="node1" presStyleIdx="0" presStyleCnt="3"/>
      <dgm:spPr/>
    </dgm:pt>
    <dgm:pt modelId="{9986750B-A040-46CD-8BAC-EFEE0027E3D3}" type="pres">
      <dgm:prSet presAssocID="{A89C12D6-8D2C-4FA2-985C-C90AFE32BEF8}" presName="gear1dstNode" presStyleLbl="node1" presStyleIdx="0" presStyleCnt="3"/>
      <dgm:spPr/>
    </dgm:pt>
    <dgm:pt modelId="{0632C606-FB62-40F8-8A66-02584081DC6F}" type="pres">
      <dgm:prSet presAssocID="{10ECE915-4E50-4029-BC6E-206C915C2E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4CDC6CBE-0911-4E6E-9943-D1F78C289560}" type="pres">
      <dgm:prSet presAssocID="{10ECE915-4E50-4029-BC6E-206C915C2E35}" presName="gear2srcNode" presStyleLbl="node1" presStyleIdx="1" presStyleCnt="3"/>
      <dgm:spPr/>
    </dgm:pt>
    <dgm:pt modelId="{D3BC7C76-E2AD-472A-A498-52374B55F84C}" type="pres">
      <dgm:prSet presAssocID="{10ECE915-4E50-4029-BC6E-206C915C2E35}" presName="gear2dstNode" presStyleLbl="node1" presStyleIdx="1" presStyleCnt="3"/>
      <dgm:spPr/>
    </dgm:pt>
    <dgm:pt modelId="{CC90C788-4E3E-4039-98C2-DB4D082EAA16}" type="pres">
      <dgm:prSet presAssocID="{A86B5446-1C95-4A93-9741-DAF4F01DCAA3}" presName="gear3" presStyleLbl="node1" presStyleIdx="2" presStyleCnt="3"/>
      <dgm:spPr/>
    </dgm:pt>
    <dgm:pt modelId="{8B3A5016-3F03-460F-882D-CF31ADEC5589}" type="pres">
      <dgm:prSet presAssocID="{A86B5446-1C95-4A93-9741-DAF4F01DCAA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9F50027-DFB1-4334-824D-05C9F443A9B8}" type="pres">
      <dgm:prSet presAssocID="{A86B5446-1C95-4A93-9741-DAF4F01DCAA3}" presName="gear3srcNode" presStyleLbl="node1" presStyleIdx="2" presStyleCnt="3"/>
      <dgm:spPr/>
    </dgm:pt>
    <dgm:pt modelId="{A8B8C5C0-0697-4AEF-9479-01FCEB03A757}" type="pres">
      <dgm:prSet presAssocID="{A86B5446-1C95-4A93-9741-DAF4F01DCAA3}" presName="gear3dstNode" presStyleLbl="node1" presStyleIdx="2" presStyleCnt="3"/>
      <dgm:spPr/>
    </dgm:pt>
    <dgm:pt modelId="{88F56A50-2A28-4334-BD42-A3D2E1066CB1}" type="pres">
      <dgm:prSet presAssocID="{F4975D18-CED9-47D4-8CF0-05DAC9E45A61}" presName="connector1" presStyleLbl="sibTrans2D1" presStyleIdx="0" presStyleCnt="3"/>
      <dgm:spPr/>
    </dgm:pt>
    <dgm:pt modelId="{01FDCD9E-5DB6-411C-B811-4BAC15EBBB26}" type="pres">
      <dgm:prSet presAssocID="{E28D1584-A864-420D-9AA8-6303DE661CAB}" presName="connector2" presStyleLbl="sibTrans2D1" presStyleIdx="1" presStyleCnt="3"/>
      <dgm:spPr/>
    </dgm:pt>
    <dgm:pt modelId="{8008C86A-E6C3-4097-95AF-130825DD674C}" type="pres">
      <dgm:prSet presAssocID="{D59D7347-22A7-4D77-9F1D-0102D5023D3C}" presName="connector3" presStyleLbl="sibTrans2D1" presStyleIdx="2" presStyleCnt="3"/>
      <dgm:spPr/>
    </dgm:pt>
  </dgm:ptLst>
  <dgm:cxnLst>
    <dgm:cxn modelId="{AB734A01-62A6-4EB0-9ED1-510DF2ED74B4}" type="presOf" srcId="{10ECE915-4E50-4029-BC6E-206C915C2E35}" destId="{4CDC6CBE-0911-4E6E-9943-D1F78C289560}" srcOrd="1" destOrd="0" presId="urn:microsoft.com/office/officeart/2005/8/layout/gear1"/>
    <dgm:cxn modelId="{19DBC80D-DD74-4CB4-8480-AB97C755617A}" type="presOf" srcId="{10ECE915-4E50-4029-BC6E-206C915C2E35}" destId="{0632C606-FB62-40F8-8A66-02584081DC6F}" srcOrd="0" destOrd="0" presId="urn:microsoft.com/office/officeart/2005/8/layout/gear1"/>
    <dgm:cxn modelId="{D6268560-1CDE-4A14-9377-C449EC331229}" type="presOf" srcId="{A80D7B4E-6140-4E48-BAD2-F5B36FE742C4}" destId="{6E70EC6D-F4CB-410E-8470-ADECAE6BE7FA}" srcOrd="0" destOrd="0" presId="urn:microsoft.com/office/officeart/2005/8/layout/gear1"/>
    <dgm:cxn modelId="{81AA7D6B-17DC-4A9F-A0E3-36CCE4007877}" type="presOf" srcId="{A86B5446-1C95-4A93-9741-DAF4F01DCAA3}" destId="{CC90C788-4E3E-4039-98C2-DB4D082EAA16}" srcOrd="0" destOrd="0" presId="urn:microsoft.com/office/officeart/2005/8/layout/gear1"/>
    <dgm:cxn modelId="{0A262F6E-0667-4827-A30E-7776F9189C31}" type="presOf" srcId="{D59D7347-22A7-4D77-9F1D-0102D5023D3C}" destId="{8008C86A-E6C3-4097-95AF-130825DD674C}" srcOrd="0" destOrd="0" presId="urn:microsoft.com/office/officeart/2005/8/layout/gear1"/>
    <dgm:cxn modelId="{025F4071-EDE2-4997-9D68-1DDE7CBF834E}" srcId="{A80D7B4E-6140-4E48-BAD2-F5B36FE742C4}" destId="{10ECE915-4E50-4029-BC6E-206C915C2E35}" srcOrd="1" destOrd="0" parTransId="{8EEE8524-A3D9-480C-B179-4ED30E890F7D}" sibTransId="{E28D1584-A864-420D-9AA8-6303DE661CAB}"/>
    <dgm:cxn modelId="{2B468271-B259-4E33-A920-868C6106938C}" type="presOf" srcId="{A86B5446-1C95-4A93-9741-DAF4F01DCAA3}" destId="{A8B8C5C0-0697-4AEF-9479-01FCEB03A757}" srcOrd="3" destOrd="0" presId="urn:microsoft.com/office/officeart/2005/8/layout/gear1"/>
    <dgm:cxn modelId="{A35AFC58-23CF-41F1-9A4E-21DCAE806D7B}" type="presOf" srcId="{A89C12D6-8D2C-4FA2-985C-C90AFE32BEF8}" destId="{3DE41972-F4D6-4CD7-9856-ABB09C389BF5}" srcOrd="1" destOrd="0" presId="urn:microsoft.com/office/officeart/2005/8/layout/gear1"/>
    <dgm:cxn modelId="{9E4B0C80-386C-4F4E-91E7-F80A716EBF0F}" type="presOf" srcId="{E28D1584-A864-420D-9AA8-6303DE661CAB}" destId="{01FDCD9E-5DB6-411C-B811-4BAC15EBBB26}" srcOrd="0" destOrd="0" presId="urn:microsoft.com/office/officeart/2005/8/layout/gear1"/>
    <dgm:cxn modelId="{150C58A8-E33A-485F-AC3B-D74746A86B30}" type="presOf" srcId="{A86B5446-1C95-4A93-9741-DAF4F01DCAA3}" destId="{8B3A5016-3F03-460F-882D-CF31ADEC5589}" srcOrd="1" destOrd="0" presId="urn:microsoft.com/office/officeart/2005/8/layout/gear1"/>
    <dgm:cxn modelId="{82A086AD-947C-4984-868E-17AE86C049FD}" srcId="{A80D7B4E-6140-4E48-BAD2-F5B36FE742C4}" destId="{A86B5446-1C95-4A93-9741-DAF4F01DCAA3}" srcOrd="2" destOrd="0" parTransId="{7EB283E3-7346-48C4-A0BA-6A57A7F78920}" sibTransId="{D59D7347-22A7-4D77-9F1D-0102D5023D3C}"/>
    <dgm:cxn modelId="{1A1FE0B6-6B67-4960-A84A-3CFE3395F9B3}" type="presOf" srcId="{A89C12D6-8D2C-4FA2-985C-C90AFE32BEF8}" destId="{9986750B-A040-46CD-8BAC-EFEE0027E3D3}" srcOrd="2" destOrd="0" presId="urn:microsoft.com/office/officeart/2005/8/layout/gear1"/>
    <dgm:cxn modelId="{15EF7BD0-A17B-4A87-BDCD-AC79FC850032}" type="presOf" srcId="{10ECE915-4E50-4029-BC6E-206C915C2E35}" destId="{D3BC7C76-E2AD-472A-A498-52374B55F84C}" srcOrd="2" destOrd="0" presId="urn:microsoft.com/office/officeart/2005/8/layout/gear1"/>
    <dgm:cxn modelId="{5F7A71D2-1899-4CE6-9D3C-E4CC8B5780A5}" type="presOf" srcId="{F4975D18-CED9-47D4-8CF0-05DAC9E45A61}" destId="{88F56A50-2A28-4334-BD42-A3D2E1066CB1}" srcOrd="0" destOrd="0" presId="urn:microsoft.com/office/officeart/2005/8/layout/gear1"/>
    <dgm:cxn modelId="{43954BEC-69FB-46E1-BC63-7305348F616C}" type="presOf" srcId="{A86B5446-1C95-4A93-9741-DAF4F01DCAA3}" destId="{29F50027-DFB1-4334-824D-05C9F443A9B8}" srcOrd="2" destOrd="0" presId="urn:microsoft.com/office/officeart/2005/8/layout/gear1"/>
    <dgm:cxn modelId="{7096EBF0-95DC-480E-95BB-BF99F103E094}" type="presOf" srcId="{A89C12D6-8D2C-4FA2-985C-C90AFE32BEF8}" destId="{8C47B683-7D0F-40F4-ABB8-CFC6C3A708BF}" srcOrd="0" destOrd="0" presId="urn:microsoft.com/office/officeart/2005/8/layout/gear1"/>
    <dgm:cxn modelId="{7879CBF6-6C8D-42BA-9ADC-FB18F20E3363}" srcId="{A80D7B4E-6140-4E48-BAD2-F5B36FE742C4}" destId="{A89C12D6-8D2C-4FA2-985C-C90AFE32BEF8}" srcOrd="0" destOrd="0" parTransId="{FD4B9A85-ED38-46E2-B4B3-38A9D111B5B7}" sibTransId="{F4975D18-CED9-47D4-8CF0-05DAC9E45A61}"/>
    <dgm:cxn modelId="{1C97BCD6-2BA7-44CD-A1BC-C4ADA2E77F0A}" type="presParOf" srcId="{6E70EC6D-F4CB-410E-8470-ADECAE6BE7FA}" destId="{8C47B683-7D0F-40F4-ABB8-CFC6C3A708BF}" srcOrd="0" destOrd="0" presId="urn:microsoft.com/office/officeart/2005/8/layout/gear1"/>
    <dgm:cxn modelId="{E96B89E1-C162-4F39-A28B-E12DAD481449}" type="presParOf" srcId="{6E70EC6D-F4CB-410E-8470-ADECAE6BE7FA}" destId="{3DE41972-F4D6-4CD7-9856-ABB09C389BF5}" srcOrd="1" destOrd="0" presId="urn:microsoft.com/office/officeart/2005/8/layout/gear1"/>
    <dgm:cxn modelId="{F2AD475E-E1E4-4483-9CA8-1D250E2CAF5C}" type="presParOf" srcId="{6E70EC6D-F4CB-410E-8470-ADECAE6BE7FA}" destId="{9986750B-A040-46CD-8BAC-EFEE0027E3D3}" srcOrd="2" destOrd="0" presId="urn:microsoft.com/office/officeart/2005/8/layout/gear1"/>
    <dgm:cxn modelId="{CC47BD7C-18BA-4D6B-BEB9-BE4DD12C691F}" type="presParOf" srcId="{6E70EC6D-F4CB-410E-8470-ADECAE6BE7FA}" destId="{0632C606-FB62-40F8-8A66-02584081DC6F}" srcOrd="3" destOrd="0" presId="urn:microsoft.com/office/officeart/2005/8/layout/gear1"/>
    <dgm:cxn modelId="{56353DE6-1AB9-4D11-8492-508EA26E2784}" type="presParOf" srcId="{6E70EC6D-F4CB-410E-8470-ADECAE6BE7FA}" destId="{4CDC6CBE-0911-4E6E-9943-D1F78C289560}" srcOrd="4" destOrd="0" presId="urn:microsoft.com/office/officeart/2005/8/layout/gear1"/>
    <dgm:cxn modelId="{02785C30-0C6C-4E6F-9B5D-30B6BD4F2628}" type="presParOf" srcId="{6E70EC6D-F4CB-410E-8470-ADECAE6BE7FA}" destId="{D3BC7C76-E2AD-472A-A498-52374B55F84C}" srcOrd="5" destOrd="0" presId="urn:microsoft.com/office/officeart/2005/8/layout/gear1"/>
    <dgm:cxn modelId="{375C6D57-DBC0-4C82-A3BA-F917BA120BA0}" type="presParOf" srcId="{6E70EC6D-F4CB-410E-8470-ADECAE6BE7FA}" destId="{CC90C788-4E3E-4039-98C2-DB4D082EAA16}" srcOrd="6" destOrd="0" presId="urn:microsoft.com/office/officeart/2005/8/layout/gear1"/>
    <dgm:cxn modelId="{9AAD4EE4-B533-4168-82EB-E120501EE901}" type="presParOf" srcId="{6E70EC6D-F4CB-410E-8470-ADECAE6BE7FA}" destId="{8B3A5016-3F03-460F-882D-CF31ADEC5589}" srcOrd="7" destOrd="0" presId="urn:microsoft.com/office/officeart/2005/8/layout/gear1"/>
    <dgm:cxn modelId="{5D248DD9-731A-4434-8260-A912DF8D9C0B}" type="presParOf" srcId="{6E70EC6D-F4CB-410E-8470-ADECAE6BE7FA}" destId="{29F50027-DFB1-4334-824D-05C9F443A9B8}" srcOrd="8" destOrd="0" presId="urn:microsoft.com/office/officeart/2005/8/layout/gear1"/>
    <dgm:cxn modelId="{10C202BE-F4C4-495D-BAC2-8B9DB3C45133}" type="presParOf" srcId="{6E70EC6D-F4CB-410E-8470-ADECAE6BE7FA}" destId="{A8B8C5C0-0697-4AEF-9479-01FCEB03A757}" srcOrd="9" destOrd="0" presId="urn:microsoft.com/office/officeart/2005/8/layout/gear1"/>
    <dgm:cxn modelId="{98AF4D6C-0EF8-4867-9BB3-45862807AA03}" type="presParOf" srcId="{6E70EC6D-F4CB-410E-8470-ADECAE6BE7FA}" destId="{88F56A50-2A28-4334-BD42-A3D2E1066CB1}" srcOrd="10" destOrd="0" presId="urn:microsoft.com/office/officeart/2005/8/layout/gear1"/>
    <dgm:cxn modelId="{9B6B951C-F2FB-422F-A3D2-691402E7F8C0}" type="presParOf" srcId="{6E70EC6D-F4CB-410E-8470-ADECAE6BE7FA}" destId="{01FDCD9E-5DB6-411C-B811-4BAC15EBBB26}" srcOrd="11" destOrd="0" presId="urn:microsoft.com/office/officeart/2005/8/layout/gear1"/>
    <dgm:cxn modelId="{264DA279-F710-445A-B21D-088614B66C91}" type="presParOf" srcId="{6E70EC6D-F4CB-410E-8470-ADECAE6BE7FA}" destId="{8008C86A-E6C3-4097-95AF-130825DD674C}" srcOrd="12" destOrd="0" presId="urn:microsoft.com/office/officeart/2005/8/layout/gear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57CBB2-C913-4BB3-9ECC-887984A9B7C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55423BF5-07C2-4F0B-90C9-7F02DF175B4B}">
      <dgm:prSet phldrT="[Text]"/>
      <dgm:spPr/>
      <dgm:t>
        <a:bodyPr/>
        <a:lstStyle/>
        <a:p>
          <a:endParaRPr lang="en-US" dirty="0"/>
        </a:p>
      </dgm:t>
    </dgm:pt>
    <dgm:pt modelId="{D48CB816-0067-4BDD-BC4B-6659624B4B0C}" type="parTrans" cxnId="{6E6CAEBE-BBEE-40BA-B2DE-D3F70E0FDB4A}">
      <dgm:prSet/>
      <dgm:spPr/>
      <dgm:t>
        <a:bodyPr/>
        <a:lstStyle/>
        <a:p>
          <a:endParaRPr lang="en-US"/>
        </a:p>
      </dgm:t>
    </dgm:pt>
    <dgm:pt modelId="{30E6357D-602A-4CA7-AC6D-6F46994AD164}" type="sibTrans" cxnId="{6E6CAEBE-BBEE-40BA-B2DE-D3F70E0FDB4A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391278F-9597-4B56-B929-D1441C4DD564}" type="pres">
      <dgm:prSet presAssocID="{1D57CBB2-C913-4BB3-9ECC-887984A9B7CB}" presName="Name0" presStyleCnt="0">
        <dgm:presLayoutVars>
          <dgm:chMax val="7"/>
          <dgm:chPref val="7"/>
          <dgm:dir/>
        </dgm:presLayoutVars>
      </dgm:prSet>
      <dgm:spPr/>
    </dgm:pt>
    <dgm:pt modelId="{2A56CD23-8C8F-44CA-8AD9-910DF05A73ED}" type="pres">
      <dgm:prSet presAssocID="{1D57CBB2-C913-4BB3-9ECC-887984A9B7CB}" presName="Name1" presStyleCnt="0"/>
      <dgm:spPr/>
    </dgm:pt>
    <dgm:pt modelId="{AD8A3971-889D-4F6E-8E1E-6BDF050D36DC}" type="pres">
      <dgm:prSet presAssocID="{30E6357D-602A-4CA7-AC6D-6F46994AD164}" presName="picture_1" presStyleCnt="0"/>
      <dgm:spPr/>
    </dgm:pt>
    <dgm:pt modelId="{41BAC17D-0ABF-4352-9F16-AA85A5C14DC2}" type="pres">
      <dgm:prSet presAssocID="{30E6357D-602A-4CA7-AC6D-6F46994AD164}" presName="pictureRepeatNode" presStyleLbl="alignImgPlace1" presStyleIdx="0" presStyleCnt="1" custScaleX="90354" custScaleY="85751" custLinFactNeighborX="-22898" custLinFactNeighborY="-26599"/>
      <dgm:spPr/>
    </dgm:pt>
    <dgm:pt modelId="{407D82AF-1BE7-45C6-8C0F-366D12940F2D}" type="pres">
      <dgm:prSet presAssocID="{55423BF5-07C2-4F0B-90C9-7F02DF175B4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C2E88952-9B58-4397-85CD-2CD980A03133}" type="presOf" srcId="{30E6357D-602A-4CA7-AC6D-6F46994AD164}" destId="{41BAC17D-0ABF-4352-9F16-AA85A5C14DC2}" srcOrd="0" destOrd="0" presId="urn:microsoft.com/office/officeart/2008/layout/CircularPictureCallout"/>
    <dgm:cxn modelId="{6E6CAEBE-BBEE-40BA-B2DE-D3F70E0FDB4A}" srcId="{1D57CBB2-C913-4BB3-9ECC-887984A9B7CB}" destId="{55423BF5-07C2-4F0B-90C9-7F02DF175B4B}" srcOrd="0" destOrd="0" parTransId="{D48CB816-0067-4BDD-BC4B-6659624B4B0C}" sibTransId="{30E6357D-602A-4CA7-AC6D-6F46994AD164}"/>
    <dgm:cxn modelId="{CF791EF5-B84B-4D88-BAC5-D622B6ABCA77}" type="presOf" srcId="{1D57CBB2-C913-4BB3-9ECC-887984A9B7CB}" destId="{E391278F-9597-4B56-B929-D1441C4DD564}" srcOrd="0" destOrd="0" presId="urn:microsoft.com/office/officeart/2008/layout/CircularPictureCallout"/>
    <dgm:cxn modelId="{D4E835FC-E78B-4BB1-B282-0FCB9C0BD5CF}" type="presOf" srcId="{55423BF5-07C2-4F0B-90C9-7F02DF175B4B}" destId="{407D82AF-1BE7-45C6-8C0F-366D12940F2D}" srcOrd="0" destOrd="0" presId="urn:microsoft.com/office/officeart/2008/layout/CircularPictureCallout"/>
    <dgm:cxn modelId="{20D1033A-1BFA-4650-9ED7-7175C429C7E8}" type="presParOf" srcId="{E391278F-9597-4B56-B929-D1441C4DD564}" destId="{2A56CD23-8C8F-44CA-8AD9-910DF05A73ED}" srcOrd="0" destOrd="0" presId="urn:microsoft.com/office/officeart/2008/layout/CircularPictureCallout"/>
    <dgm:cxn modelId="{387FCCBC-BD76-4A3F-80D3-737BCF2100CC}" type="presParOf" srcId="{2A56CD23-8C8F-44CA-8AD9-910DF05A73ED}" destId="{AD8A3971-889D-4F6E-8E1E-6BDF050D36DC}" srcOrd="0" destOrd="0" presId="urn:microsoft.com/office/officeart/2008/layout/CircularPictureCallout"/>
    <dgm:cxn modelId="{483D8DA3-D7CB-4E27-860B-FACCC5BE18B4}" type="presParOf" srcId="{AD8A3971-889D-4F6E-8E1E-6BDF050D36DC}" destId="{41BAC17D-0ABF-4352-9F16-AA85A5C14DC2}" srcOrd="0" destOrd="0" presId="urn:microsoft.com/office/officeart/2008/layout/CircularPictureCallout"/>
    <dgm:cxn modelId="{457BA9C4-B076-4152-98AE-3DC7274839C2}" type="presParOf" srcId="{2A56CD23-8C8F-44CA-8AD9-910DF05A73ED}" destId="{407D82AF-1BE7-45C6-8C0F-366D12940F2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8FCEBF-6735-4B4F-AAD6-B28F1255BEF9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2_1" csCatId="accent2" phldr="1"/>
      <dgm:spPr/>
    </dgm:pt>
    <dgm:pt modelId="{A7FB9B37-C682-482E-B470-8F37A5318A11}">
      <dgm:prSet phldrT="[Text]"/>
      <dgm:spPr/>
      <dgm:t>
        <a:bodyPr/>
        <a:lstStyle/>
        <a:p>
          <a:endParaRPr lang="en-US" dirty="0"/>
        </a:p>
      </dgm:t>
    </dgm:pt>
    <dgm:pt modelId="{9526714E-1ED4-4C27-BA38-620415E149E8}" type="parTrans" cxnId="{449E2299-6CD4-4AE2-92F7-ECE1F9222D23}">
      <dgm:prSet/>
      <dgm:spPr/>
      <dgm:t>
        <a:bodyPr/>
        <a:lstStyle/>
        <a:p>
          <a:endParaRPr lang="en-US"/>
        </a:p>
      </dgm:t>
    </dgm:pt>
    <dgm:pt modelId="{F29AC915-0ED5-4E77-B4E5-1B5C78F7D5CC}" type="sibTrans" cxnId="{449E2299-6CD4-4AE2-92F7-ECE1F9222D23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EAFCCC6-3327-44B6-848C-04A492C20313}" type="pres">
      <dgm:prSet presAssocID="{1E8FCEBF-6735-4B4F-AAD6-B28F1255BEF9}" presName="Name0" presStyleCnt="0">
        <dgm:presLayoutVars>
          <dgm:chMax val="7"/>
          <dgm:chPref val="7"/>
          <dgm:dir/>
        </dgm:presLayoutVars>
      </dgm:prSet>
      <dgm:spPr/>
    </dgm:pt>
    <dgm:pt modelId="{B26FA7D6-294A-4AE7-AE14-60AEA617508C}" type="pres">
      <dgm:prSet presAssocID="{1E8FCEBF-6735-4B4F-AAD6-B28F1255BEF9}" presName="Name1" presStyleCnt="0"/>
      <dgm:spPr/>
    </dgm:pt>
    <dgm:pt modelId="{FF6FBC0F-3DF9-4E20-BCBD-8EC6483DB0A0}" type="pres">
      <dgm:prSet presAssocID="{F29AC915-0ED5-4E77-B4E5-1B5C78F7D5CC}" presName="picture_1" presStyleCnt="0"/>
      <dgm:spPr/>
    </dgm:pt>
    <dgm:pt modelId="{056824B7-99B3-4C4D-BC98-CC053383737D}" type="pres">
      <dgm:prSet presAssocID="{F29AC915-0ED5-4E77-B4E5-1B5C78F7D5CC}" presName="pictureRepeatNode" presStyleLbl="alignImgPlace1" presStyleIdx="0" presStyleCnt="1" custScaleX="121686" custScaleY="122961" custLinFactNeighborX="-1405" custLinFactNeighborY="13652"/>
      <dgm:spPr/>
    </dgm:pt>
    <dgm:pt modelId="{F947D9E7-5275-4424-9ADE-FDCB27D5F8C7}" type="pres">
      <dgm:prSet presAssocID="{A7FB9B37-C682-482E-B470-8F37A5318A11}" presName="text_1" presStyleLbl="node1" presStyleIdx="0" presStyleCnt="0">
        <dgm:presLayoutVars>
          <dgm:bulletEnabled val="1"/>
        </dgm:presLayoutVars>
      </dgm:prSet>
      <dgm:spPr/>
    </dgm:pt>
  </dgm:ptLst>
  <dgm:cxnLst>
    <dgm:cxn modelId="{71CB4621-F3EA-4FDC-89D1-BBC2A4861282}" type="presOf" srcId="{A7FB9B37-C682-482E-B470-8F37A5318A11}" destId="{F947D9E7-5275-4424-9ADE-FDCB27D5F8C7}" srcOrd="0" destOrd="0" presId="urn:microsoft.com/office/officeart/2008/layout/CircularPictureCallout"/>
    <dgm:cxn modelId="{60812F66-3F1C-487E-AAFD-FDC62D6959CE}" type="presOf" srcId="{1E8FCEBF-6735-4B4F-AAD6-B28F1255BEF9}" destId="{BEAFCCC6-3327-44B6-848C-04A492C20313}" srcOrd="0" destOrd="0" presId="urn:microsoft.com/office/officeart/2008/layout/CircularPictureCallout"/>
    <dgm:cxn modelId="{34024B8F-66B2-4549-867A-EBDA060E561E}" type="presOf" srcId="{F29AC915-0ED5-4E77-B4E5-1B5C78F7D5CC}" destId="{056824B7-99B3-4C4D-BC98-CC053383737D}" srcOrd="0" destOrd="0" presId="urn:microsoft.com/office/officeart/2008/layout/CircularPictureCallout"/>
    <dgm:cxn modelId="{449E2299-6CD4-4AE2-92F7-ECE1F9222D23}" srcId="{1E8FCEBF-6735-4B4F-AAD6-B28F1255BEF9}" destId="{A7FB9B37-C682-482E-B470-8F37A5318A11}" srcOrd="0" destOrd="0" parTransId="{9526714E-1ED4-4C27-BA38-620415E149E8}" sibTransId="{F29AC915-0ED5-4E77-B4E5-1B5C78F7D5CC}"/>
    <dgm:cxn modelId="{136D6B10-0620-4763-8855-681A9DFC1B84}" type="presParOf" srcId="{BEAFCCC6-3327-44B6-848C-04A492C20313}" destId="{B26FA7D6-294A-4AE7-AE14-60AEA617508C}" srcOrd="0" destOrd="0" presId="urn:microsoft.com/office/officeart/2008/layout/CircularPictureCallout"/>
    <dgm:cxn modelId="{683E8F84-D5CB-43F1-92AB-6A6DAD80F98C}" type="presParOf" srcId="{B26FA7D6-294A-4AE7-AE14-60AEA617508C}" destId="{FF6FBC0F-3DF9-4E20-BCBD-8EC6483DB0A0}" srcOrd="0" destOrd="0" presId="urn:microsoft.com/office/officeart/2008/layout/CircularPictureCallout"/>
    <dgm:cxn modelId="{53DF195E-42E4-42BB-AF49-AEAC1903CBC4}" type="presParOf" srcId="{FF6FBC0F-3DF9-4E20-BCBD-8EC6483DB0A0}" destId="{056824B7-99B3-4C4D-BC98-CC053383737D}" srcOrd="0" destOrd="0" presId="urn:microsoft.com/office/officeart/2008/layout/CircularPictureCallout"/>
    <dgm:cxn modelId="{CDA9088C-9848-48DB-AFDD-874620B9EF02}" type="presParOf" srcId="{B26FA7D6-294A-4AE7-AE14-60AEA617508C}" destId="{F947D9E7-5275-4424-9ADE-FDCB27D5F8C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C4BBF1-B0A3-4218-A5B4-7B25FEEAEB22}" type="doc">
      <dgm:prSet loTypeId="urn:microsoft.com/office/officeart/2005/8/layout/chevron2" loCatId="list" qsTypeId="urn:microsoft.com/office/officeart/2005/8/quickstyle/3d6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344CA205-6E24-4A3A-835A-394FF0F05E1A}">
      <dgm:prSet phldrT="[Text]"/>
      <dgm:spPr/>
      <dgm:t>
        <a:bodyPr/>
        <a:lstStyle/>
        <a:p>
          <a:endParaRPr lang="en-US" dirty="0"/>
        </a:p>
      </dgm:t>
    </dgm:pt>
    <dgm:pt modelId="{39554939-5465-4357-BFC4-91F460A73260}" type="parTrans" cxnId="{90F46BFB-7F0A-4A9B-B1C4-3A3982738626}">
      <dgm:prSet/>
      <dgm:spPr/>
      <dgm:t>
        <a:bodyPr/>
        <a:lstStyle/>
        <a:p>
          <a:endParaRPr lang="en-US"/>
        </a:p>
      </dgm:t>
    </dgm:pt>
    <dgm:pt modelId="{A126E314-E03C-4D2F-924F-272766DCCE0F}" type="sibTrans" cxnId="{90F46BFB-7F0A-4A9B-B1C4-3A3982738626}">
      <dgm:prSet/>
      <dgm:spPr/>
      <dgm:t>
        <a:bodyPr/>
        <a:lstStyle/>
        <a:p>
          <a:endParaRPr lang="en-US"/>
        </a:p>
      </dgm:t>
    </dgm:pt>
    <dgm:pt modelId="{9033CEBB-C900-48A8-8308-346D43F6EBD3}">
      <dgm:prSet phldrT="[Text]"/>
      <dgm:spPr/>
      <dgm:t>
        <a:bodyPr/>
        <a:lstStyle/>
        <a:p>
          <a:r>
            <a:rPr lang="en-US" b="1" dirty="0">
              <a:latin typeface="Algerian" panose="04020705040A02060702" pitchFamily="82" charset="0"/>
            </a:rPr>
            <a:t>Demographic Insights </a:t>
          </a:r>
          <a:endParaRPr lang="en-US" dirty="0"/>
        </a:p>
      </dgm:t>
    </dgm:pt>
    <dgm:pt modelId="{224D0609-3DA4-4336-8EA9-416BE7C76375}" type="parTrans" cxnId="{2B54FDD4-6022-4D1B-810A-ECD4F13B951F}">
      <dgm:prSet/>
      <dgm:spPr/>
      <dgm:t>
        <a:bodyPr/>
        <a:lstStyle/>
        <a:p>
          <a:endParaRPr lang="en-US"/>
        </a:p>
      </dgm:t>
    </dgm:pt>
    <dgm:pt modelId="{D2F4ECA3-4773-448E-A229-EED7D5669CF2}" type="sibTrans" cxnId="{2B54FDD4-6022-4D1B-810A-ECD4F13B951F}">
      <dgm:prSet/>
      <dgm:spPr/>
      <dgm:t>
        <a:bodyPr/>
        <a:lstStyle/>
        <a:p>
          <a:endParaRPr lang="en-US"/>
        </a:p>
      </dgm:t>
    </dgm:pt>
    <dgm:pt modelId="{7B7F75DB-04E5-4026-AAB0-D7153B727811}">
      <dgm:prSet phldrT="[Text]"/>
      <dgm:spPr/>
      <dgm:t>
        <a:bodyPr/>
        <a:lstStyle/>
        <a:p>
          <a:endParaRPr lang="en-US" dirty="0"/>
        </a:p>
      </dgm:t>
    </dgm:pt>
    <dgm:pt modelId="{D02DC990-65F3-4BB9-8093-194177CD8333}" type="parTrans" cxnId="{66B8B91F-CDAC-4D38-9155-C3D65D251E1C}">
      <dgm:prSet/>
      <dgm:spPr/>
      <dgm:t>
        <a:bodyPr/>
        <a:lstStyle/>
        <a:p>
          <a:endParaRPr lang="en-US"/>
        </a:p>
      </dgm:t>
    </dgm:pt>
    <dgm:pt modelId="{1AC14CC9-AE5A-4120-88D1-24D1CBEFCA0D}" type="sibTrans" cxnId="{66B8B91F-CDAC-4D38-9155-C3D65D251E1C}">
      <dgm:prSet/>
      <dgm:spPr/>
      <dgm:t>
        <a:bodyPr/>
        <a:lstStyle/>
        <a:p>
          <a:endParaRPr lang="en-US"/>
        </a:p>
      </dgm:t>
    </dgm:pt>
    <dgm:pt modelId="{B6A1C00F-49F9-4939-87F5-004B3F237BAE}">
      <dgm:prSet phldrT="[Text]"/>
      <dgm:spPr/>
      <dgm:t>
        <a:bodyPr/>
        <a:lstStyle/>
        <a:p>
          <a:r>
            <a:rPr lang="en-US" b="1" dirty="0">
              <a:latin typeface="Algerian" panose="04020705040A02060702" pitchFamily="82" charset="0"/>
            </a:rPr>
            <a:t>Consumer Preferences</a:t>
          </a:r>
          <a:endParaRPr lang="en-US" dirty="0"/>
        </a:p>
      </dgm:t>
    </dgm:pt>
    <dgm:pt modelId="{9C7C55D7-1FE3-456B-88BC-DA2670C7E0E0}" type="parTrans" cxnId="{1EC6631B-2F8D-44A9-BE90-1A98EB2AA09F}">
      <dgm:prSet/>
      <dgm:spPr/>
      <dgm:t>
        <a:bodyPr/>
        <a:lstStyle/>
        <a:p>
          <a:endParaRPr lang="en-US"/>
        </a:p>
      </dgm:t>
    </dgm:pt>
    <dgm:pt modelId="{31C0FAB0-9E1E-49D9-ADF2-BEEE444295B8}" type="sibTrans" cxnId="{1EC6631B-2F8D-44A9-BE90-1A98EB2AA09F}">
      <dgm:prSet/>
      <dgm:spPr/>
      <dgm:t>
        <a:bodyPr/>
        <a:lstStyle/>
        <a:p>
          <a:endParaRPr lang="en-US"/>
        </a:p>
      </dgm:t>
    </dgm:pt>
    <dgm:pt modelId="{84C0B495-50EF-4F83-A96F-794DCC2257FE}">
      <dgm:prSet phldrT="[Text]"/>
      <dgm:spPr/>
      <dgm:t>
        <a:bodyPr/>
        <a:lstStyle/>
        <a:p>
          <a:r>
            <a:rPr lang="en-US" b="1" dirty="0">
              <a:latin typeface="Algerian" panose="04020705040A02060702" pitchFamily="82" charset="0"/>
            </a:rPr>
            <a:t>Competition Analysis</a:t>
          </a:r>
          <a:endParaRPr lang="en-US" dirty="0"/>
        </a:p>
      </dgm:t>
    </dgm:pt>
    <dgm:pt modelId="{5096F6B9-0C0C-4531-8E3B-9EA154A8B4E0}" type="parTrans" cxnId="{F3087085-B839-4BC5-90C1-F2831E1CF892}">
      <dgm:prSet/>
      <dgm:spPr/>
      <dgm:t>
        <a:bodyPr/>
        <a:lstStyle/>
        <a:p>
          <a:endParaRPr lang="en-US"/>
        </a:p>
      </dgm:t>
    </dgm:pt>
    <dgm:pt modelId="{DF477FEE-D0D1-4573-8CBD-E20BEBEBB0F8}" type="sibTrans" cxnId="{F3087085-B839-4BC5-90C1-F2831E1CF892}">
      <dgm:prSet/>
      <dgm:spPr/>
      <dgm:t>
        <a:bodyPr/>
        <a:lstStyle/>
        <a:p>
          <a:endParaRPr lang="en-US"/>
        </a:p>
      </dgm:t>
    </dgm:pt>
    <dgm:pt modelId="{47432F2E-8D33-4C18-9347-B2E3B94ED497}">
      <dgm:prSet phldrT="[Text]"/>
      <dgm:spPr/>
      <dgm:t>
        <a:bodyPr/>
        <a:lstStyle/>
        <a:p>
          <a:endParaRPr lang="en-US" dirty="0"/>
        </a:p>
      </dgm:t>
    </dgm:pt>
    <dgm:pt modelId="{B0AA54C4-4F37-4376-82A0-66D7BBA15A3D}" type="sibTrans" cxnId="{A1A3CFE7-80BE-4000-B1F3-71D992FCA974}">
      <dgm:prSet/>
      <dgm:spPr/>
      <dgm:t>
        <a:bodyPr/>
        <a:lstStyle/>
        <a:p>
          <a:endParaRPr lang="en-US"/>
        </a:p>
      </dgm:t>
    </dgm:pt>
    <dgm:pt modelId="{77FAB04F-779B-49EF-B90B-CFABEF38FDF6}" type="parTrans" cxnId="{A1A3CFE7-80BE-4000-B1F3-71D992FCA974}">
      <dgm:prSet/>
      <dgm:spPr/>
      <dgm:t>
        <a:bodyPr/>
        <a:lstStyle/>
        <a:p>
          <a:endParaRPr lang="en-US"/>
        </a:p>
      </dgm:t>
    </dgm:pt>
    <dgm:pt modelId="{130A18C2-67F1-4FCA-8835-80EC0F708C22}">
      <dgm:prSet phldrT="[Text]"/>
      <dgm:spPr/>
      <dgm:t>
        <a:bodyPr/>
        <a:lstStyle/>
        <a:p>
          <a:endParaRPr lang="en-US" dirty="0"/>
        </a:p>
      </dgm:t>
    </dgm:pt>
    <dgm:pt modelId="{0F9CEF97-59A2-495F-9D15-958872A998DE}" type="parTrans" cxnId="{365609D7-2E96-4D7C-A808-355D339E67FA}">
      <dgm:prSet/>
      <dgm:spPr/>
      <dgm:t>
        <a:bodyPr/>
        <a:lstStyle/>
        <a:p>
          <a:endParaRPr lang="en-US"/>
        </a:p>
      </dgm:t>
    </dgm:pt>
    <dgm:pt modelId="{FE5CBA07-883D-4D82-A47A-2658083550D4}" type="sibTrans" cxnId="{365609D7-2E96-4D7C-A808-355D339E67FA}">
      <dgm:prSet/>
      <dgm:spPr/>
      <dgm:t>
        <a:bodyPr/>
        <a:lstStyle/>
        <a:p>
          <a:endParaRPr lang="en-US"/>
        </a:p>
      </dgm:t>
    </dgm:pt>
    <dgm:pt modelId="{C3615637-8CCE-4E6A-8C68-3C60A3ADD4C8}">
      <dgm:prSet phldrT="[Text]"/>
      <dgm:spPr/>
      <dgm:t>
        <a:bodyPr/>
        <a:lstStyle/>
        <a:p>
          <a:endParaRPr lang="en-US" dirty="0"/>
        </a:p>
      </dgm:t>
    </dgm:pt>
    <dgm:pt modelId="{EE7C6026-FA58-4EA6-8BFE-CD5909C94F8C}" type="parTrans" cxnId="{FAE4042D-A37B-4E7A-9635-12258B3E26DB}">
      <dgm:prSet/>
      <dgm:spPr/>
      <dgm:t>
        <a:bodyPr/>
        <a:lstStyle/>
        <a:p>
          <a:endParaRPr lang="en-US"/>
        </a:p>
      </dgm:t>
    </dgm:pt>
    <dgm:pt modelId="{7F54C6FE-77A0-4757-A002-369D39566E3B}" type="sibTrans" cxnId="{FAE4042D-A37B-4E7A-9635-12258B3E26DB}">
      <dgm:prSet/>
      <dgm:spPr/>
      <dgm:t>
        <a:bodyPr/>
        <a:lstStyle/>
        <a:p>
          <a:endParaRPr lang="en-US"/>
        </a:p>
      </dgm:t>
    </dgm:pt>
    <dgm:pt modelId="{98B56F13-9BC8-46BC-9C75-A2D8487B2295}">
      <dgm:prSet phldrT="[Text]"/>
      <dgm:spPr/>
      <dgm:t>
        <a:bodyPr/>
        <a:lstStyle/>
        <a:p>
          <a:endParaRPr lang="en-US" dirty="0"/>
        </a:p>
      </dgm:t>
    </dgm:pt>
    <dgm:pt modelId="{0E8568A6-89A0-45C4-99DE-63AE8520FA7F}" type="parTrans" cxnId="{A9FCACD8-4B90-404D-8547-C856753F3893}">
      <dgm:prSet/>
      <dgm:spPr/>
      <dgm:t>
        <a:bodyPr/>
        <a:lstStyle/>
        <a:p>
          <a:endParaRPr lang="en-US"/>
        </a:p>
      </dgm:t>
    </dgm:pt>
    <dgm:pt modelId="{79B6EB59-F62D-42E9-8AB6-3C7B5B51BCA6}" type="sibTrans" cxnId="{A9FCACD8-4B90-404D-8547-C856753F3893}">
      <dgm:prSet/>
      <dgm:spPr/>
      <dgm:t>
        <a:bodyPr/>
        <a:lstStyle/>
        <a:p>
          <a:endParaRPr lang="en-US"/>
        </a:p>
      </dgm:t>
    </dgm:pt>
    <dgm:pt modelId="{C8AA0E76-2E85-40D0-8489-5156A2B1447D}">
      <dgm:prSet phldrT="[Text]"/>
      <dgm:spPr/>
      <dgm:t>
        <a:bodyPr/>
        <a:lstStyle/>
        <a:p>
          <a:endParaRPr lang="en-US" dirty="0"/>
        </a:p>
      </dgm:t>
    </dgm:pt>
    <dgm:pt modelId="{EFDC623F-F3E7-4BED-A9AC-A3F2D5D82B2A}" type="parTrans" cxnId="{97C16AFE-0CF7-4321-95DE-410B052024DD}">
      <dgm:prSet/>
      <dgm:spPr/>
      <dgm:t>
        <a:bodyPr/>
        <a:lstStyle/>
        <a:p>
          <a:endParaRPr lang="en-US"/>
        </a:p>
      </dgm:t>
    </dgm:pt>
    <dgm:pt modelId="{B50D67C6-A3B0-45FA-90B6-44D92CE0423C}" type="sibTrans" cxnId="{97C16AFE-0CF7-4321-95DE-410B052024DD}">
      <dgm:prSet/>
      <dgm:spPr/>
      <dgm:t>
        <a:bodyPr/>
        <a:lstStyle/>
        <a:p>
          <a:endParaRPr lang="en-US"/>
        </a:p>
      </dgm:t>
    </dgm:pt>
    <dgm:pt modelId="{E9A73B14-2D67-4CB4-A5EE-EB86E87B1CE9}">
      <dgm:prSet/>
      <dgm:spPr/>
      <dgm:t>
        <a:bodyPr/>
        <a:lstStyle/>
        <a:p>
          <a:r>
            <a:rPr lang="en-US" b="1">
              <a:latin typeface="Algerian" panose="04020705040A02060702" pitchFamily="82" charset="0"/>
            </a:rPr>
            <a:t>Marketing Channels and Brand Awareness</a:t>
          </a:r>
          <a:endParaRPr lang="en-US"/>
        </a:p>
      </dgm:t>
    </dgm:pt>
    <dgm:pt modelId="{232449D7-C7E0-4C9B-A43F-756405D3C8D3}" type="parTrans" cxnId="{A00601E1-A0CD-499D-88AD-C9204AF136BB}">
      <dgm:prSet/>
      <dgm:spPr/>
      <dgm:t>
        <a:bodyPr/>
        <a:lstStyle/>
        <a:p>
          <a:endParaRPr lang="en-US"/>
        </a:p>
      </dgm:t>
    </dgm:pt>
    <dgm:pt modelId="{427C4EE5-00F7-4FCD-8706-FA5AD3D5CCEF}" type="sibTrans" cxnId="{A00601E1-A0CD-499D-88AD-C9204AF136BB}">
      <dgm:prSet/>
      <dgm:spPr/>
      <dgm:t>
        <a:bodyPr/>
        <a:lstStyle/>
        <a:p>
          <a:endParaRPr lang="en-US"/>
        </a:p>
      </dgm:t>
    </dgm:pt>
    <dgm:pt modelId="{6BC90814-74E0-4562-ADFC-268BD2F222C9}">
      <dgm:prSet/>
      <dgm:spPr/>
      <dgm:t>
        <a:bodyPr/>
        <a:lstStyle/>
        <a:p>
          <a:r>
            <a:rPr lang="en-US" b="1">
              <a:latin typeface="Algerian" panose="04020705040A02060702" pitchFamily="82" charset="0"/>
            </a:rPr>
            <a:t>Brand Penetration</a:t>
          </a:r>
          <a:endParaRPr lang="en-US"/>
        </a:p>
      </dgm:t>
    </dgm:pt>
    <dgm:pt modelId="{3AC87FFB-816C-4024-8047-573B839A00E7}" type="parTrans" cxnId="{C4210ACD-8D3E-47DE-9A7E-3560694D2F6D}">
      <dgm:prSet/>
      <dgm:spPr/>
      <dgm:t>
        <a:bodyPr/>
        <a:lstStyle/>
        <a:p>
          <a:endParaRPr lang="en-US"/>
        </a:p>
      </dgm:t>
    </dgm:pt>
    <dgm:pt modelId="{C0ECFC86-E0E2-44F2-B9BE-3C8F66E1464D}" type="sibTrans" cxnId="{C4210ACD-8D3E-47DE-9A7E-3560694D2F6D}">
      <dgm:prSet/>
      <dgm:spPr/>
      <dgm:t>
        <a:bodyPr/>
        <a:lstStyle/>
        <a:p>
          <a:endParaRPr lang="en-US"/>
        </a:p>
      </dgm:t>
    </dgm:pt>
    <dgm:pt modelId="{CFED91C9-9B67-4650-9695-122004A9BE0A}">
      <dgm:prSet/>
      <dgm:spPr/>
      <dgm:t>
        <a:bodyPr/>
        <a:lstStyle/>
        <a:p>
          <a:r>
            <a:rPr lang="en-US" b="1">
              <a:latin typeface="Algerian" panose="04020705040A02060702" pitchFamily="82" charset="0"/>
            </a:rPr>
            <a:t>Purchase Behavior</a:t>
          </a:r>
          <a:endParaRPr lang="en-US"/>
        </a:p>
      </dgm:t>
    </dgm:pt>
    <dgm:pt modelId="{F36B1EBC-DC3C-4B77-A2C6-72EBE18C8213}" type="parTrans" cxnId="{B10FAE7F-1059-4034-84B4-194765A48C62}">
      <dgm:prSet/>
      <dgm:spPr/>
      <dgm:t>
        <a:bodyPr/>
        <a:lstStyle/>
        <a:p>
          <a:endParaRPr lang="en-US"/>
        </a:p>
      </dgm:t>
    </dgm:pt>
    <dgm:pt modelId="{B03FE4DE-8BD6-443A-81D8-9BBFEB9356D6}" type="sibTrans" cxnId="{B10FAE7F-1059-4034-84B4-194765A48C62}">
      <dgm:prSet/>
      <dgm:spPr/>
      <dgm:t>
        <a:bodyPr/>
        <a:lstStyle/>
        <a:p>
          <a:endParaRPr lang="en-US"/>
        </a:p>
      </dgm:t>
    </dgm:pt>
    <dgm:pt modelId="{9CCB6AA4-977E-4E40-9A5E-0EACFD3201D7}">
      <dgm:prSet/>
      <dgm:spPr/>
      <dgm:t>
        <a:bodyPr/>
        <a:lstStyle/>
        <a:p>
          <a:r>
            <a:rPr lang="en-US" b="1">
              <a:latin typeface="Algerian" panose="04020705040A02060702" pitchFamily="82" charset="0"/>
            </a:rPr>
            <a:t>Product Development</a:t>
          </a:r>
          <a:endParaRPr lang="en-US"/>
        </a:p>
      </dgm:t>
    </dgm:pt>
    <dgm:pt modelId="{4DE01F77-F91F-40B5-8317-4F93AA728C31}" type="parTrans" cxnId="{113D9678-EB4B-4F66-8891-9C3AD92AF2C2}">
      <dgm:prSet/>
      <dgm:spPr/>
      <dgm:t>
        <a:bodyPr/>
        <a:lstStyle/>
        <a:p>
          <a:endParaRPr lang="en-US"/>
        </a:p>
      </dgm:t>
    </dgm:pt>
    <dgm:pt modelId="{03242616-53B4-4188-8A4D-A8B4747F5A91}" type="sibTrans" cxnId="{113D9678-EB4B-4F66-8891-9C3AD92AF2C2}">
      <dgm:prSet/>
      <dgm:spPr/>
      <dgm:t>
        <a:bodyPr/>
        <a:lstStyle/>
        <a:p>
          <a:endParaRPr lang="en-US"/>
        </a:p>
      </dgm:t>
    </dgm:pt>
    <dgm:pt modelId="{B915B187-E058-4B89-B1DA-E683846AD62F}" type="pres">
      <dgm:prSet presAssocID="{44C4BBF1-B0A3-4218-A5B4-7B25FEEAEB22}" presName="linearFlow" presStyleCnt="0">
        <dgm:presLayoutVars>
          <dgm:dir/>
          <dgm:animLvl val="lvl"/>
          <dgm:resizeHandles val="exact"/>
        </dgm:presLayoutVars>
      </dgm:prSet>
      <dgm:spPr/>
    </dgm:pt>
    <dgm:pt modelId="{42E809C5-B218-4B26-A85E-03795873155B}" type="pres">
      <dgm:prSet presAssocID="{344CA205-6E24-4A3A-835A-394FF0F05E1A}" presName="composite" presStyleCnt="0"/>
      <dgm:spPr/>
    </dgm:pt>
    <dgm:pt modelId="{D1120387-8129-4404-9D9A-6D42DB157058}" type="pres">
      <dgm:prSet presAssocID="{344CA205-6E24-4A3A-835A-394FF0F05E1A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EC88F6D9-A8B3-433E-BC83-89D4B0B28522}" type="pres">
      <dgm:prSet presAssocID="{344CA205-6E24-4A3A-835A-394FF0F05E1A}" presName="descendantText" presStyleLbl="alignAcc1" presStyleIdx="0" presStyleCnt="7">
        <dgm:presLayoutVars>
          <dgm:bulletEnabled val="1"/>
        </dgm:presLayoutVars>
      </dgm:prSet>
      <dgm:spPr/>
    </dgm:pt>
    <dgm:pt modelId="{F39B81E1-87A6-4C35-B9C5-2A3483C4C36E}" type="pres">
      <dgm:prSet presAssocID="{A126E314-E03C-4D2F-924F-272766DCCE0F}" presName="sp" presStyleCnt="0"/>
      <dgm:spPr/>
    </dgm:pt>
    <dgm:pt modelId="{85D07377-7923-42C5-9F83-C60858164CD6}" type="pres">
      <dgm:prSet presAssocID="{7B7F75DB-04E5-4026-AAB0-D7153B727811}" presName="composite" presStyleCnt="0"/>
      <dgm:spPr/>
    </dgm:pt>
    <dgm:pt modelId="{2EAA5738-81A6-480A-8E5F-ABDE99640E5D}" type="pres">
      <dgm:prSet presAssocID="{7B7F75DB-04E5-4026-AAB0-D7153B727811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19D180E1-6AC8-4F46-95D8-BAA14D53C18C}" type="pres">
      <dgm:prSet presAssocID="{7B7F75DB-04E5-4026-AAB0-D7153B727811}" presName="descendantText" presStyleLbl="alignAcc1" presStyleIdx="1" presStyleCnt="7">
        <dgm:presLayoutVars>
          <dgm:bulletEnabled val="1"/>
        </dgm:presLayoutVars>
      </dgm:prSet>
      <dgm:spPr/>
    </dgm:pt>
    <dgm:pt modelId="{F0C3C944-9F2E-4EB9-9809-9151EA7B0CE8}" type="pres">
      <dgm:prSet presAssocID="{1AC14CC9-AE5A-4120-88D1-24D1CBEFCA0D}" presName="sp" presStyleCnt="0"/>
      <dgm:spPr/>
    </dgm:pt>
    <dgm:pt modelId="{21CEE065-C350-474A-8C95-528D2F4762B3}" type="pres">
      <dgm:prSet presAssocID="{47432F2E-8D33-4C18-9347-B2E3B94ED497}" presName="composite" presStyleCnt="0"/>
      <dgm:spPr/>
    </dgm:pt>
    <dgm:pt modelId="{33EA88A5-2E75-4EB1-9E30-465D7E24ED61}" type="pres">
      <dgm:prSet presAssocID="{47432F2E-8D33-4C18-9347-B2E3B94ED497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ABC68F8F-2165-4057-BD43-7A162B46786F}" type="pres">
      <dgm:prSet presAssocID="{47432F2E-8D33-4C18-9347-B2E3B94ED497}" presName="descendantText" presStyleLbl="alignAcc1" presStyleIdx="2" presStyleCnt="7">
        <dgm:presLayoutVars>
          <dgm:bulletEnabled val="1"/>
        </dgm:presLayoutVars>
      </dgm:prSet>
      <dgm:spPr/>
    </dgm:pt>
    <dgm:pt modelId="{CC70AEAE-2161-407D-A308-496BF1664393}" type="pres">
      <dgm:prSet presAssocID="{B0AA54C4-4F37-4376-82A0-66D7BBA15A3D}" presName="sp" presStyleCnt="0"/>
      <dgm:spPr/>
    </dgm:pt>
    <dgm:pt modelId="{CE0EF57B-CD28-4A50-AB04-419AF198E318}" type="pres">
      <dgm:prSet presAssocID="{130A18C2-67F1-4FCA-8835-80EC0F708C22}" presName="composite" presStyleCnt="0"/>
      <dgm:spPr/>
    </dgm:pt>
    <dgm:pt modelId="{FA72C627-05C1-47F6-A463-13E22CFBBF15}" type="pres">
      <dgm:prSet presAssocID="{130A18C2-67F1-4FCA-8835-80EC0F708C22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F1CC641C-55AE-4C0C-9903-B26F61954511}" type="pres">
      <dgm:prSet presAssocID="{130A18C2-67F1-4FCA-8835-80EC0F708C22}" presName="descendantText" presStyleLbl="alignAcc1" presStyleIdx="3" presStyleCnt="7">
        <dgm:presLayoutVars>
          <dgm:bulletEnabled val="1"/>
        </dgm:presLayoutVars>
      </dgm:prSet>
      <dgm:spPr/>
    </dgm:pt>
    <dgm:pt modelId="{65AF11E3-B265-468B-A189-A5FE2EDE872E}" type="pres">
      <dgm:prSet presAssocID="{FE5CBA07-883D-4D82-A47A-2658083550D4}" presName="sp" presStyleCnt="0"/>
      <dgm:spPr/>
    </dgm:pt>
    <dgm:pt modelId="{C8D58DA5-171D-4518-9792-BA4969C37486}" type="pres">
      <dgm:prSet presAssocID="{C3615637-8CCE-4E6A-8C68-3C60A3ADD4C8}" presName="composite" presStyleCnt="0"/>
      <dgm:spPr/>
    </dgm:pt>
    <dgm:pt modelId="{454AAB40-C75A-4125-A669-586BD6A6015D}" type="pres">
      <dgm:prSet presAssocID="{C3615637-8CCE-4E6A-8C68-3C60A3ADD4C8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56A54AC4-5E52-4756-B193-B1EB3A1A2A36}" type="pres">
      <dgm:prSet presAssocID="{C3615637-8CCE-4E6A-8C68-3C60A3ADD4C8}" presName="descendantText" presStyleLbl="alignAcc1" presStyleIdx="4" presStyleCnt="7">
        <dgm:presLayoutVars>
          <dgm:bulletEnabled val="1"/>
        </dgm:presLayoutVars>
      </dgm:prSet>
      <dgm:spPr/>
    </dgm:pt>
    <dgm:pt modelId="{00759945-1AC3-44F3-BFC3-DB45700BC9BA}" type="pres">
      <dgm:prSet presAssocID="{7F54C6FE-77A0-4757-A002-369D39566E3B}" presName="sp" presStyleCnt="0"/>
      <dgm:spPr/>
    </dgm:pt>
    <dgm:pt modelId="{19CAF8A3-B78D-42E4-ADD1-9D7D082692C9}" type="pres">
      <dgm:prSet presAssocID="{98B56F13-9BC8-46BC-9C75-A2D8487B2295}" presName="composite" presStyleCnt="0"/>
      <dgm:spPr/>
    </dgm:pt>
    <dgm:pt modelId="{4768FBA2-AFAB-4CBC-A4D7-52D1CA983B42}" type="pres">
      <dgm:prSet presAssocID="{98B56F13-9BC8-46BC-9C75-A2D8487B2295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B8270B03-DA86-4B80-BB4D-F5922B7E16F2}" type="pres">
      <dgm:prSet presAssocID="{98B56F13-9BC8-46BC-9C75-A2D8487B2295}" presName="descendantText" presStyleLbl="alignAcc1" presStyleIdx="5" presStyleCnt="7">
        <dgm:presLayoutVars>
          <dgm:bulletEnabled val="1"/>
        </dgm:presLayoutVars>
      </dgm:prSet>
      <dgm:spPr/>
    </dgm:pt>
    <dgm:pt modelId="{2DE2A50E-B3B5-4EAA-A8D0-EBF731C269CC}" type="pres">
      <dgm:prSet presAssocID="{79B6EB59-F62D-42E9-8AB6-3C7B5B51BCA6}" presName="sp" presStyleCnt="0"/>
      <dgm:spPr/>
    </dgm:pt>
    <dgm:pt modelId="{EC2B090A-8A7A-4EC6-9E19-324EA44533F1}" type="pres">
      <dgm:prSet presAssocID="{C8AA0E76-2E85-40D0-8489-5156A2B1447D}" presName="composite" presStyleCnt="0"/>
      <dgm:spPr/>
    </dgm:pt>
    <dgm:pt modelId="{62E9D4B3-2E9B-4FE5-9956-74BF7C1A0B7B}" type="pres">
      <dgm:prSet presAssocID="{C8AA0E76-2E85-40D0-8489-5156A2B1447D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F3CEFC09-EB0A-41DD-A6E0-DE13AFA69B50}" type="pres">
      <dgm:prSet presAssocID="{C8AA0E76-2E85-40D0-8489-5156A2B1447D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51520009-D2A3-41BC-A564-1FFF601FB19F}" type="presOf" srcId="{47432F2E-8D33-4C18-9347-B2E3B94ED497}" destId="{33EA88A5-2E75-4EB1-9E30-465D7E24ED61}" srcOrd="0" destOrd="0" presId="urn:microsoft.com/office/officeart/2005/8/layout/chevron2"/>
    <dgm:cxn modelId="{F5A03819-EA7A-4CC9-B62C-54C6A41C10AF}" type="presOf" srcId="{84C0B495-50EF-4F83-A96F-794DCC2257FE}" destId="{ABC68F8F-2165-4057-BD43-7A162B46786F}" srcOrd="0" destOrd="0" presId="urn:microsoft.com/office/officeart/2005/8/layout/chevron2"/>
    <dgm:cxn modelId="{1EC6631B-2F8D-44A9-BE90-1A98EB2AA09F}" srcId="{7B7F75DB-04E5-4026-AAB0-D7153B727811}" destId="{B6A1C00F-49F9-4939-87F5-004B3F237BAE}" srcOrd="0" destOrd="0" parTransId="{9C7C55D7-1FE3-456B-88BC-DA2670C7E0E0}" sibTransId="{31C0FAB0-9E1E-49D9-ADF2-BEEE444295B8}"/>
    <dgm:cxn modelId="{66B8B91F-CDAC-4D38-9155-C3D65D251E1C}" srcId="{44C4BBF1-B0A3-4218-A5B4-7B25FEEAEB22}" destId="{7B7F75DB-04E5-4026-AAB0-D7153B727811}" srcOrd="1" destOrd="0" parTransId="{D02DC990-65F3-4BB9-8093-194177CD8333}" sibTransId="{1AC14CC9-AE5A-4120-88D1-24D1CBEFCA0D}"/>
    <dgm:cxn modelId="{43D79F20-141B-47A4-910B-0087D65F2D3C}" type="presOf" srcId="{E9A73B14-2D67-4CB4-A5EE-EB86E87B1CE9}" destId="{F1CC641C-55AE-4C0C-9903-B26F61954511}" srcOrd="0" destOrd="0" presId="urn:microsoft.com/office/officeart/2005/8/layout/chevron2"/>
    <dgm:cxn modelId="{FAE4042D-A37B-4E7A-9635-12258B3E26DB}" srcId="{44C4BBF1-B0A3-4218-A5B4-7B25FEEAEB22}" destId="{C3615637-8CCE-4E6A-8C68-3C60A3ADD4C8}" srcOrd="4" destOrd="0" parTransId="{EE7C6026-FA58-4EA6-8BFE-CD5909C94F8C}" sibTransId="{7F54C6FE-77A0-4757-A002-369D39566E3B}"/>
    <dgm:cxn modelId="{42E9D339-1221-471D-A732-E097CB104A8C}" type="presOf" srcId="{CFED91C9-9B67-4650-9695-122004A9BE0A}" destId="{B8270B03-DA86-4B80-BB4D-F5922B7E16F2}" srcOrd="0" destOrd="0" presId="urn:microsoft.com/office/officeart/2005/8/layout/chevron2"/>
    <dgm:cxn modelId="{8F71733D-A569-42B0-A967-BD73FFEEAA3D}" type="presOf" srcId="{9CCB6AA4-977E-4E40-9A5E-0EACFD3201D7}" destId="{F3CEFC09-EB0A-41DD-A6E0-DE13AFA69B50}" srcOrd="0" destOrd="0" presId="urn:microsoft.com/office/officeart/2005/8/layout/chevron2"/>
    <dgm:cxn modelId="{B721C53E-00CA-40D8-A0D1-4E1EE4A5E679}" type="presOf" srcId="{B6A1C00F-49F9-4939-87F5-004B3F237BAE}" destId="{19D180E1-6AC8-4F46-95D8-BAA14D53C18C}" srcOrd="0" destOrd="0" presId="urn:microsoft.com/office/officeart/2005/8/layout/chevron2"/>
    <dgm:cxn modelId="{3EC79042-160D-4B02-83CB-DEA545B20534}" type="presOf" srcId="{44C4BBF1-B0A3-4218-A5B4-7B25FEEAEB22}" destId="{B915B187-E058-4B89-B1DA-E683846AD62F}" srcOrd="0" destOrd="0" presId="urn:microsoft.com/office/officeart/2005/8/layout/chevron2"/>
    <dgm:cxn modelId="{46AA0065-BB88-4138-A2C2-B177B9CE4EEF}" type="presOf" srcId="{130A18C2-67F1-4FCA-8835-80EC0F708C22}" destId="{FA72C627-05C1-47F6-A463-13E22CFBBF15}" srcOrd="0" destOrd="0" presId="urn:microsoft.com/office/officeart/2005/8/layout/chevron2"/>
    <dgm:cxn modelId="{6FA10B68-86EA-46EE-8EC3-3AA80DA30328}" type="presOf" srcId="{344CA205-6E24-4A3A-835A-394FF0F05E1A}" destId="{D1120387-8129-4404-9D9A-6D42DB157058}" srcOrd="0" destOrd="0" presId="urn:microsoft.com/office/officeart/2005/8/layout/chevron2"/>
    <dgm:cxn modelId="{00488972-8428-446C-B18C-F9A2385BA210}" type="presOf" srcId="{C3615637-8CCE-4E6A-8C68-3C60A3ADD4C8}" destId="{454AAB40-C75A-4125-A669-586BD6A6015D}" srcOrd="0" destOrd="0" presId="urn:microsoft.com/office/officeart/2005/8/layout/chevron2"/>
    <dgm:cxn modelId="{113D9678-EB4B-4F66-8891-9C3AD92AF2C2}" srcId="{C8AA0E76-2E85-40D0-8489-5156A2B1447D}" destId="{9CCB6AA4-977E-4E40-9A5E-0EACFD3201D7}" srcOrd="0" destOrd="0" parTransId="{4DE01F77-F91F-40B5-8317-4F93AA728C31}" sibTransId="{03242616-53B4-4188-8A4D-A8B4747F5A91}"/>
    <dgm:cxn modelId="{B10FAE7F-1059-4034-84B4-194765A48C62}" srcId="{98B56F13-9BC8-46BC-9C75-A2D8487B2295}" destId="{CFED91C9-9B67-4650-9695-122004A9BE0A}" srcOrd="0" destOrd="0" parTransId="{F36B1EBC-DC3C-4B77-A2C6-72EBE18C8213}" sibTransId="{B03FE4DE-8BD6-443A-81D8-9BBFEB9356D6}"/>
    <dgm:cxn modelId="{F3087085-B839-4BC5-90C1-F2831E1CF892}" srcId="{47432F2E-8D33-4C18-9347-B2E3B94ED497}" destId="{84C0B495-50EF-4F83-A96F-794DCC2257FE}" srcOrd="0" destOrd="0" parTransId="{5096F6B9-0C0C-4531-8E3B-9EA154A8B4E0}" sibTransId="{DF477FEE-D0D1-4573-8CBD-E20BEBEBB0F8}"/>
    <dgm:cxn modelId="{59D03FB0-AA35-43BD-88C1-CE60B4BF21CD}" type="presOf" srcId="{C8AA0E76-2E85-40D0-8489-5156A2B1447D}" destId="{62E9D4B3-2E9B-4FE5-9956-74BF7C1A0B7B}" srcOrd="0" destOrd="0" presId="urn:microsoft.com/office/officeart/2005/8/layout/chevron2"/>
    <dgm:cxn modelId="{C4210ACD-8D3E-47DE-9A7E-3560694D2F6D}" srcId="{C3615637-8CCE-4E6A-8C68-3C60A3ADD4C8}" destId="{6BC90814-74E0-4562-ADFC-268BD2F222C9}" srcOrd="0" destOrd="0" parTransId="{3AC87FFB-816C-4024-8047-573B839A00E7}" sibTransId="{C0ECFC86-E0E2-44F2-B9BE-3C8F66E1464D}"/>
    <dgm:cxn modelId="{2B54FDD4-6022-4D1B-810A-ECD4F13B951F}" srcId="{344CA205-6E24-4A3A-835A-394FF0F05E1A}" destId="{9033CEBB-C900-48A8-8308-346D43F6EBD3}" srcOrd="0" destOrd="0" parTransId="{224D0609-3DA4-4336-8EA9-416BE7C76375}" sibTransId="{D2F4ECA3-4773-448E-A229-EED7D5669CF2}"/>
    <dgm:cxn modelId="{365609D7-2E96-4D7C-A808-355D339E67FA}" srcId="{44C4BBF1-B0A3-4218-A5B4-7B25FEEAEB22}" destId="{130A18C2-67F1-4FCA-8835-80EC0F708C22}" srcOrd="3" destOrd="0" parTransId="{0F9CEF97-59A2-495F-9D15-958872A998DE}" sibTransId="{FE5CBA07-883D-4D82-A47A-2658083550D4}"/>
    <dgm:cxn modelId="{A9FCACD8-4B90-404D-8547-C856753F3893}" srcId="{44C4BBF1-B0A3-4218-A5B4-7B25FEEAEB22}" destId="{98B56F13-9BC8-46BC-9C75-A2D8487B2295}" srcOrd="5" destOrd="0" parTransId="{0E8568A6-89A0-45C4-99DE-63AE8520FA7F}" sibTransId="{79B6EB59-F62D-42E9-8AB6-3C7B5B51BCA6}"/>
    <dgm:cxn modelId="{A00601E1-A0CD-499D-88AD-C9204AF136BB}" srcId="{130A18C2-67F1-4FCA-8835-80EC0F708C22}" destId="{E9A73B14-2D67-4CB4-A5EE-EB86E87B1CE9}" srcOrd="0" destOrd="0" parTransId="{232449D7-C7E0-4C9B-A43F-756405D3C8D3}" sibTransId="{427C4EE5-00F7-4FCD-8706-FA5AD3D5CCEF}"/>
    <dgm:cxn modelId="{567A8FE6-D702-45FA-A6CE-3C1AB42D978B}" type="presOf" srcId="{7B7F75DB-04E5-4026-AAB0-D7153B727811}" destId="{2EAA5738-81A6-480A-8E5F-ABDE99640E5D}" srcOrd="0" destOrd="0" presId="urn:microsoft.com/office/officeart/2005/8/layout/chevron2"/>
    <dgm:cxn modelId="{A1A3CFE7-80BE-4000-B1F3-71D992FCA974}" srcId="{44C4BBF1-B0A3-4218-A5B4-7B25FEEAEB22}" destId="{47432F2E-8D33-4C18-9347-B2E3B94ED497}" srcOrd="2" destOrd="0" parTransId="{77FAB04F-779B-49EF-B90B-CFABEF38FDF6}" sibTransId="{B0AA54C4-4F37-4376-82A0-66D7BBA15A3D}"/>
    <dgm:cxn modelId="{86B826F4-45BB-4AC9-B7D8-1676D7A61464}" type="presOf" srcId="{6BC90814-74E0-4562-ADFC-268BD2F222C9}" destId="{56A54AC4-5E52-4756-B193-B1EB3A1A2A36}" srcOrd="0" destOrd="0" presId="urn:microsoft.com/office/officeart/2005/8/layout/chevron2"/>
    <dgm:cxn modelId="{115F93F6-9294-487F-BF42-70E145958D4A}" type="presOf" srcId="{98B56F13-9BC8-46BC-9C75-A2D8487B2295}" destId="{4768FBA2-AFAB-4CBC-A4D7-52D1CA983B42}" srcOrd="0" destOrd="0" presId="urn:microsoft.com/office/officeart/2005/8/layout/chevron2"/>
    <dgm:cxn modelId="{90F46BFB-7F0A-4A9B-B1C4-3A3982738626}" srcId="{44C4BBF1-B0A3-4218-A5B4-7B25FEEAEB22}" destId="{344CA205-6E24-4A3A-835A-394FF0F05E1A}" srcOrd="0" destOrd="0" parTransId="{39554939-5465-4357-BFC4-91F460A73260}" sibTransId="{A126E314-E03C-4D2F-924F-272766DCCE0F}"/>
    <dgm:cxn modelId="{7A48B5FD-04DA-4B92-8F73-2C02D64BE61F}" type="presOf" srcId="{9033CEBB-C900-48A8-8308-346D43F6EBD3}" destId="{EC88F6D9-A8B3-433E-BC83-89D4B0B28522}" srcOrd="0" destOrd="0" presId="urn:microsoft.com/office/officeart/2005/8/layout/chevron2"/>
    <dgm:cxn modelId="{97C16AFE-0CF7-4321-95DE-410B052024DD}" srcId="{44C4BBF1-B0A3-4218-A5B4-7B25FEEAEB22}" destId="{C8AA0E76-2E85-40D0-8489-5156A2B1447D}" srcOrd="6" destOrd="0" parTransId="{EFDC623F-F3E7-4BED-A9AC-A3F2D5D82B2A}" sibTransId="{B50D67C6-A3B0-45FA-90B6-44D92CE0423C}"/>
    <dgm:cxn modelId="{BE0D2038-F906-445B-AE26-B9336AC2E7D5}" type="presParOf" srcId="{B915B187-E058-4B89-B1DA-E683846AD62F}" destId="{42E809C5-B218-4B26-A85E-03795873155B}" srcOrd="0" destOrd="0" presId="urn:microsoft.com/office/officeart/2005/8/layout/chevron2"/>
    <dgm:cxn modelId="{69191FD4-A67A-4D01-802A-648D1E5E375F}" type="presParOf" srcId="{42E809C5-B218-4B26-A85E-03795873155B}" destId="{D1120387-8129-4404-9D9A-6D42DB157058}" srcOrd="0" destOrd="0" presId="urn:microsoft.com/office/officeart/2005/8/layout/chevron2"/>
    <dgm:cxn modelId="{72DB67C5-5F4D-4E2E-92D3-CF38F241506D}" type="presParOf" srcId="{42E809C5-B218-4B26-A85E-03795873155B}" destId="{EC88F6D9-A8B3-433E-BC83-89D4B0B28522}" srcOrd="1" destOrd="0" presId="urn:microsoft.com/office/officeart/2005/8/layout/chevron2"/>
    <dgm:cxn modelId="{D917EC73-B6AB-4515-938C-82EA7278E0FC}" type="presParOf" srcId="{B915B187-E058-4B89-B1DA-E683846AD62F}" destId="{F39B81E1-87A6-4C35-B9C5-2A3483C4C36E}" srcOrd="1" destOrd="0" presId="urn:microsoft.com/office/officeart/2005/8/layout/chevron2"/>
    <dgm:cxn modelId="{3EE64436-5AFC-435A-AB5D-A8530F181D7C}" type="presParOf" srcId="{B915B187-E058-4B89-B1DA-E683846AD62F}" destId="{85D07377-7923-42C5-9F83-C60858164CD6}" srcOrd="2" destOrd="0" presId="urn:microsoft.com/office/officeart/2005/8/layout/chevron2"/>
    <dgm:cxn modelId="{39337ED5-CB4E-4018-A28F-782B1EC90199}" type="presParOf" srcId="{85D07377-7923-42C5-9F83-C60858164CD6}" destId="{2EAA5738-81A6-480A-8E5F-ABDE99640E5D}" srcOrd="0" destOrd="0" presId="urn:microsoft.com/office/officeart/2005/8/layout/chevron2"/>
    <dgm:cxn modelId="{F55CBB8B-9411-40F9-B309-D8E8FE655CFC}" type="presParOf" srcId="{85D07377-7923-42C5-9F83-C60858164CD6}" destId="{19D180E1-6AC8-4F46-95D8-BAA14D53C18C}" srcOrd="1" destOrd="0" presId="urn:microsoft.com/office/officeart/2005/8/layout/chevron2"/>
    <dgm:cxn modelId="{3F707C2C-1F96-46F2-ABC8-8E9C7A0138E0}" type="presParOf" srcId="{B915B187-E058-4B89-B1DA-E683846AD62F}" destId="{F0C3C944-9F2E-4EB9-9809-9151EA7B0CE8}" srcOrd="3" destOrd="0" presId="urn:microsoft.com/office/officeart/2005/8/layout/chevron2"/>
    <dgm:cxn modelId="{8E0D8BA3-A42D-4814-826B-FFEF9C7FB331}" type="presParOf" srcId="{B915B187-E058-4B89-B1DA-E683846AD62F}" destId="{21CEE065-C350-474A-8C95-528D2F4762B3}" srcOrd="4" destOrd="0" presId="urn:microsoft.com/office/officeart/2005/8/layout/chevron2"/>
    <dgm:cxn modelId="{22CBB5EF-8DF0-4B6E-83D2-661DD73B496F}" type="presParOf" srcId="{21CEE065-C350-474A-8C95-528D2F4762B3}" destId="{33EA88A5-2E75-4EB1-9E30-465D7E24ED61}" srcOrd="0" destOrd="0" presId="urn:microsoft.com/office/officeart/2005/8/layout/chevron2"/>
    <dgm:cxn modelId="{A8F448B2-2B61-4296-AD5D-B0AB8DC72512}" type="presParOf" srcId="{21CEE065-C350-474A-8C95-528D2F4762B3}" destId="{ABC68F8F-2165-4057-BD43-7A162B46786F}" srcOrd="1" destOrd="0" presId="urn:microsoft.com/office/officeart/2005/8/layout/chevron2"/>
    <dgm:cxn modelId="{E2B7BAD3-5ABA-45E9-8015-52BEB9A727E2}" type="presParOf" srcId="{B915B187-E058-4B89-B1DA-E683846AD62F}" destId="{CC70AEAE-2161-407D-A308-496BF1664393}" srcOrd="5" destOrd="0" presId="urn:microsoft.com/office/officeart/2005/8/layout/chevron2"/>
    <dgm:cxn modelId="{662B3E53-1E0D-40B7-AF2F-233AE0BE2AFB}" type="presParOf" srcId="{B915B187-E058-4B89-B1DA-E683846AD62F}" destId="{CE0EF57B-CD28-4A50-AB04-419AF198E318}" srcOrd="6" destOrd="0" presId="urn:microsoft.com/office/officeart/2005/8/layout/chevron2"/>
    <dgm:cxn modelId="{B794BBD7-9105-4562-8AE5-DB6C615A678F}" type="presParOf" srcId="{CE0EF57B-CD28-4A50-AB04-419AF198E318}" destId="{FA72C627-05C1-47F6-A463-13E22CFBBF15}" srcOrd="0" destOrd="0" presId="urn:microsoft.com/office/officeart/2005/8/layout/chevron2"/>
    <dgm:cxn modelId="{FBD61756-4F3F-4489-8073-C2F7BF5583AC}" type="presParOf" srcId="{CE0EF57B-CD28-4A50-AB04-419AF198E318}" destId="{F1CC641C-55AE-4C0C-9903-B26F61954511}" srcOrd="1" destOrd="0" presId="urn:microsoft.com/office/officeart/2005/8/layout/chevron2"/>
    <dgm:cxn modelId="{932EB5E2-CC22-40ED-9438-478C9C035D95}" type="presParOf" srcId="{B915B187-E058-4B89-B1DA-E683846AD62F}" destId="{65AF11E3-B265-468B-A189-A5FE2EDE872E}" srcOrd="7" destOrd="0" presId="urn:microsoft.com/office/officeart/2005/8/layout/chevron2"/>
    <dgm:cxn modelId="{325CBE6D-851B-4177-86C0-38AB05694C28}" type="presParOf" srcId="{B915B187-E058-4B89-B1DA-E683846AD62F}" destId="{C8D58DA5-171D-4518-9792-BA4969C37486}" srcOrd="8" destOrd="0" presId="urn:microsoft.com/office/officeart/2005/8/layout/chevron2"/>
    <dgm:cxn modelId="{A20CD0C7-8C56-4FA4-AABD-16F15FF7F4F4}" type="presParOf" srcId="{C8D58DA5-171D-4518-9792-BA4969C37486}" destId="{454AAB40-C75A-4125-A669-586BD6A6015D}" srcOrd="0" destOrd="0" presId="urn:microsoft.com/office/officeart/2005/8/layout/chevron2"/>
    <dgm:cxn modelId="{28F9E7FA-65B1-4581-A9BE-3835C92057A8}" type="presParOf" srcId="{C8D58DA5-171D-4518-9792-BA4969C37486}" destId="{56A54AC4-5E52-4756-B193-B1EB3A1A2A36}" srcOrd="1" destOrd="0" presId="urn:microsoft.com/office/officeart/2005/8/layout/chevron2"/>
    <dgm:cxn modelId="{F6356A24-07BD-4561-A2E1-C482EBFD1B3E}" type="presParOf" srcId="{B915B187-E058-4B89-B1DA-E683846AD62F}" destId="{00759945-1AC3-44F3-BFC3-DB45700BC9BA}" srcOrd="9" destOrd="0" presId="urn:microsoft.com/office/officeart/2005/8/layout/chevron2"/>
    <dgm:cxn modelId="{3051E8BA-1C6C-4A8E-9070-8E034EDB5E98}" type="presParOf" srcId="{B915B187-E058-4B89-B1DA-E683846AD62F}" destId="{19CAF8A3-B78D-42E4-ADD1-9D7D082692C9}" srcOrd="10" destOrd="0" presId="urn:microsoft.com/office/officeart/2005/8/layout/chevron2"/>
    <dgm:cxn modelId="{A7039388-CD19-41CC-AE6E-187DF8737234}" type="presParOf" srcId="{19CAF8A3-B78D-42E4-ADD1-9D7D082692C9}" destId="{4768FBA2-AFAB-4CBC-A4D7-52D1CA983B42}" srcOrd="0" destOrd="0" presId="urn:microsoft.com/office/officeart/2005/8/layout/chevron2"/>
    <dgm:cxn modelId="{5E0289C0-A017-4CF8-AC82-896857F45D9E}" type="presParOf" srcId="{19CAF8A3-B78D-42E4-ADD1-9D7D082692C9}" destId="{B8270B03-DA86-4B80-BB4D-F5922B7E16F2}" srcOrd="1" destOrd="0" presId="urn:microsoft.com/office/officeart/2005/8/layout/chevron2"/>
    <dgm:cxn modelId="{457A075A-5389-4986-8C99-03166D94BEA7}" type="presParOf" srcId="{B915B187-E058-4B89-B1DA-E683846AD62F}" destId="{2DE2A50E-B3B5-4EAA-A8D0-EBF731C269CC}" srcOrd="11" destOrd="0" presId="urn:microsoft.com/office/officeart/2005/8/layout/chevron2"/>
    <dgm:cxn modelId="{59CC87C2-ED87-45B4-A893-3CA4D8843AFA}" type="presParOf" srcId="{B915B187-E058-4B89-B1DA-E683846AD62F}" destId="{EC2B090A-8A7A-4EC6-9E19-324EA44533F1}" srcOrd="12" destOrd="0" presId="urn:microsoft.com/office/officeart/2005/8/layout/chevron2"/>
    <dgm:cxn modelId="{D6BDB8C1-0BC6-42FD-9EAD-269E3BA76E56}" type="presParOf" srcId="{EC2B090A-8A7A-4EC6-9E19-324EA44533F1}" destId="{62E9D4B3-2E9B-4FE5-9956-74BF7C1A0B7B}" srcOrd="0" destOrd="0" presId="urn:microsoft.com/office/officeart/2005/8/layout/chevron2"/>
    <dgm:cxn modelId="{85BBF369-F0DA-46D0-B0F5-B72F4FA5009E}" type="presParOf" srcId="{EC2B090A-8A7A-4EC6-9E19-324EA44533F1}" destId="{F3CEFC09-EB0A-41DD-A6E0-DE13AFA69B5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D8352FE-7A07-473D-AC49-30C5D8A39392}" type="doc">
      <dgm:prSet loTypeId="urn:diagrams.loki3.com/BracketList" loCatId="list" qsTypeId="urn:microsoft.com/office/officeart/2005/8/quickstyle/3d6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6D7E9DE-5D72-4418-8E3B-4FA79B1ADD35}">
      <dgm:prSet phldrT="[Text]"/>
      <dgm:spPr/>
      <dgm:t>
        <a:bodyPr/>
        <a:lstStyle/>
        <a:p>
          <a:r>
            <a:rPr lang="en-US" b="1" dirty="0"/>
            <a:t>Conclusions</a:t>
          </a:r>
        </a:p>
      </dgm:t>
    </dgm:pt>
    <dgm:pt modelId="{3D343599-8268-4610-9658-D98C553E8092}" type="parTrans" cxnId="{232C2E64-02AA-4A81-B91D-6129A3FCCF7F}">
      <dgm:prSet/>
      <dgm:spPr/>
      <dgm:t>
        <a:bodyPr/>
        <a:lstStyle/>
        <a:p>
          <a:endParaRPr lang="en-US"/>
        </a:p>
      </dgm:t>
    </dgm:pt>
    <dgm:pt modelId="{847F0E4D-E313-4D60-97B3-69E07D7EB6A2}" type="sibTrans" cxnId="{232C2E64-02AA-4A81-B91D-6129A3FCCF7F}">
      <dgm:prSet/>
      <dgm:spPr/>
      <dgm:t>
        <a:bodyPr/>
        <a:lstStyle/>
        <a:p>
          <a:endParaRPr lang="en-US"/>
        </a:p>
      </dgm:t>
    </dgm:pt>
    <dgm:pt modelId="{5D113CF8-0C77-41B0-929C-9F19BDE41745}">
      <dgm:prSet phldrT="[Text]"/>
      <dgm:spPr/>
      <dgm:t>
        <a:bodyPr/>
        <a:lstStyle/>
        <a:p>
          <a:r>
            <a:rPr lang="en-US" b="1" spc="55" dirty="0">
              <a:latin typeface="Tahoma"/>
              <a:cs typeface="Tahoma"/>
            </a:rPr>
            <a:t>Clearly, male prefer energy drink more</a:t>
          </a:r>
          <a:endParaRPr lang="en-US" b="1" dirty="0"/>
        </a:p>
      </dgm:t>
    </dgm:pt>
    <dgm:pt modelId="{E247CC8B-15AE-4B37-8EBC-818461784438}" type="parTrans" cxnId="{C89C0623-7F0D-4C9F-A09B-46717818BCC4}">
      <dgm:prSet/>
      <dgm:spPr/>
      <dgm:t>
        <a:bodyPr/>
        <a:lstStyle/>
        <a:p>
          <a:endParaRPr lang="en-US"/>
        </a:p>
      </dgm:t>
    </dgm:pt>
    <dgm:pt modelId="{C939D0A1-EFDB-4C42-A0E7-1DAD60593C85}" type="sibTrans" cxnId="{C89C0623-7F0D-4C9F-A09B-46717818BCC4}">
      <dgm:prSet/>
      <dgm:spPr/>
      <dgm:t>
        <a:bodyPr/>
        <a:lstStyle/>
        <a:p>
          <a:endParaRPr lang="en-US"/>
        </a:p>
      </dgm:t>
    </dgm:pt>
    <dgm:pt modelId="{F1672444-BC9A-4276-9D90-65064B9D2CE1}">
      <dgm:prSet phldrT="[Text]"/>
      <dgm:spPr/>
      <dgm:t>
        <a:bodyPr/>
        <a:lstStyle/>
        <a:p>
          <a:r>
            <a:rPr lang="en-US" b="1" spc="55" dirty="0">
              <a:latin typeface="Tahoma"/>
              <a:cs typeface="Tahoma"/>
            </a:rPr>
            <a:t>Around</a:t>
          </a:r>
          <a:r>
            <a:rPr lang="en-US" b="1" spc="-170" dirty="0">
              <a:latin typeface="Tahoma"/>
              <a:cs typeface="Tahoma"/>
            </a:rPr>
            <a:t> </a:t>
          </a:r>
          <a:r>
            <a:rPr lang="en-US" b="1" spc="-110" dirty="0">
              <a:latin typeface="Tahoma"/>
              <a:cs typeface="Tahoma"/>
            </a:rPr>
            <a:t>60%</a:t>
          </a:r>
          <a:r>
            <a:rPr lang="en-US" b="1" spc="-170" dirty="0">
              <a:latin typeface="Tahoma"/>
              <a:cs typeface="Tahoma"/>
            </a:rPr>
            <a:t> </a:t>
          </a:r>
          <a:r>
            <a:rPr lang="en-US" b="1" spc="80" dirty="0">
              <a:latin typeface="Tahoma"/>
              <a:cs typeface="Tahoma"/>
            </a:rPr>
            <a:t>of</a:t>
          </a:r>
          <a:r>
            <a:rPr lang="en-US" b="1" spc="-165" dirty="0">
              <a:latin typeface="Tahoma"/>
              <a:cs typeface="Tahoma"/>
            </a:rPr>
            <a:t> </a:t>
          </a:r>
          <a:r>
            <a:rPr lang="en-US" b="1" dirty="0">
              <a:latin typeface="Tahoma"/>
              <a:cs typeface="Tahoma"/>
            </a:rPr>
            <a:t>consumers</a:t>
          </a:r>
          <a:r>
            <a:rPr lang="en-US" b="1" spc="-170" dirty="0">
              <a:latin typeface="Tahoma"/>
              <a:cs typeface="Tahoma"/>
            </a:rPr>
            <a:t> </a:t>
          </a:r>
          <a:r>
            <a:rPr lang="en-US" b="1" spc="-25" dirty="0">
              <a:latin typeface="Tahoma"/>
              <a:cs typeface="Tahoma"/>
            </a:rPr>
            <a:t>are</a:t>
          </a:r>
          <a:r>
            <a:rPr lang="en-US" b="1" spc="-165" dirty="0">
              <a:latin typeface="Tahoma"/>
              <a:cs typeface="Tahoma"/>
            </a:rPr>
            <a:t> </a:t>
          </a:r>
          <a:r>
            <a:rPr lang="en-US" b="1" spc="200" dirty="0">
              <a:latin typeface="Tahoma"/>
              <a:cs typeface="Tahoma"/>
            </a:rPr>
            <a:t>MALE</a:t>
          </a:r>
          <a:r>
            <a:rPr lang="en-US" b="1" spc="-170" dirty="0">
              <a:latin typeface="Tahoma"/>
              <a:cs typeface="Tahoma"/>
            </a:rPr>
            <a:t> </a:t>
          </a:r>
          <a:r>
            <a:rPr lang="en-US" b="1" spc="55" dirty="0">
              <a:latin typeface="Tahoma"/>
              <a:cs typeface="Tahoma"/>
            </a:rPr>
            <a:t>followed</a:t>
          </a:r>
          <a:r>
            <a:rPr lang="en-US" b="1" spc="-170" dirty="0">
              <a:latin typeface="Tahoma"/>
              <a:cs typeface="Tahoma"/>
            </a:rPr>
            <a:t> </a:t>
          </a:r>
          <a:r>
            <a:rPr lang="en-US" b="1" spc="35" dirty="0">
              <a:latin typeface="Tahoma"/>
              <a:cs typeface="Tahoma"/>
            </a:rPr>
            <a:t>by</a:t>
          </a:r>
          <a:r>
            <a:rPr lang="en-US" b="1" spc="-165" dirty="0">
              <a:latin typeface="Tahoma"/>
              <a:cs typeface="Tahoma"/>
            </a:rPr>
            <a:t> </a:t>
          </a:r>
          <a:r>
            <a:rPr lang="en-US" b="1" dirty="0">
              <a:latin typeface="Tahoma"/>
              <a:cs typeface="Tahoma"/>
            </a:rPr>
            <a:t>Female</a:t>
          </a:r>
          <a:r>
            <a:rPr lang="en-US" b="1" spc="-170" dirty="0">
              <a:latin typeface="Tahoma"/>
              <a:cs typeface="Tahoma"/>
            </a:rPr>
            <a:t> </a:t>
          </a:r>
          <a:r>
            <a:rPr lang="en-US" b="1" spc="110" dirty="0">
              <a:latin typeface="Tahoma"/>
              <a:cs typeface="Tahoma"/>
            </a:rPr>
            <a:t>and N</a:t>
          </a:r>
          <a:r>
            <a:rPr lang="en-US" b="1" spc="55" dirty="0">
              <a:latin typeface="Tahoma"/>
              <a:cs typeface="Tahoma"/>
            </a:rPr>
            <a:t>on-Binary</a:t>
          </a:r>
          <a:endParaRPr lang="en-US" b="1" dirty="0"/>
        </a:p>
      </dgm:t>
    </dgm:pt>
    <dgm:pt modelId="{81A2C5A9-B681-43DB-8B4E-7ABDC22FBBA7}" type="parTrans" cxnId="{85B35367-2958-4A23-A8F0-B4D5604C29A4}">
      <dgm:prSet/>
      <dgm:spPr/>
      <dgm:t>
        <a:bodyPr/>
        <a:lstStyle/>
        <a:p>
          <a:endParaRPr lang="en-US"/>
        </a:p>
      </dgm:t>
    </dgm:pt>
    <dgm:pt modelId="{5A024A92-8812-47F3-84D4-ADE12B123779}" type="sibTrans" cxnId="{85B35367-2958-4A23-A8F0-B4D5604C29A4}">
      <dgm:prSet/>
      <dgm:spPr/>
      <dgm:t>
        <a:bodyPr/>
        <a:lstStyle/>
        <a:p>
          <a:endParaRPr lang="en-US"/>
        </a:p>
      </dgm:t>
    </dgm:pt>
    <dgm:pt modelId="{EB9C0DD3-4352-4BAA-9431-133F4E53AEA5}" type="pres">
      <dgm:prSet presAssocID="{4D8352FE-7A07-473D-AC49-30C5D8A39392}" presName="Name0" presStyleCnt="0">
        <dgm:presLayoutVars>
          <dgm:dir/>
          <dgm:animLvl val="lvl"/>
          <dgm:resizeHandles val="exact"/>
        </dgm:presLayoutVars>
      </dgm:prSet>
      <dgm:spPr/>
    </dgm:pt>
    <dgm:pt modelId="{2EA2A608-A96B-4C81-BFAC-CA18BDFA5C1F}" type="pres">
      <dgm:prSet presAssocID="{D6D7E9DE-5D72-4418-8E3B-4FA79B1ADD35}" presName="linNode" presStyleCnt="0"/>
      <dgm:spPr/>
    </dgm:pt>
    <dgm:pt modelId="{88064843-2A95-4F69-A8A8-E78963DB6FF4}" type="pres">
      <dgm:prSet presAssocID="{D6D7E9DE-5D72-4418-8E3B-4FA79B1ADD35}" presName="parTx" presStyleLbl="revTx" presStyleIdx="0" presStyleCnt="1">
        <dgm:presLayoutVars>
          <dgm:chMax val="1"/>
          <dgm:bulletEnabled val="1"/>
        </dgm:presLayoutVars>
      </dgm:prSet>
      <dgm:spPr/>
    </dgm:pt>
    <dgm:pt modelId="{6545782A-404F-436A-B10D-9A095F4FA7D2}" type="pres">
      <dgm:prSet presAssocID="{D6D7E9DE-5D72-4418-8E3B-4FA79B1ADD35}" presName="bracket" presStyleLbl="parChTrans1D1" presStyleIdx="0" presStyleCnt="1"/>
      <dgm:spPr/>
    </dgm:pt>
    <dgm:pt modelId="{F1197E92-8F71-4D82-9CC0-2D33CDB57D95}" type="pres">
      <dgm:prSet presAssocID="{D6D7E9DE-5D72-4418-8E3B-4FA79B1ADD35}" presName="spH" presStyleCnt="0"/>
      <dgm:spPr/>
    </dgm:pt>
    <dgm:pt modelId="{01BA8FAD-64FF-4A05-80B2-5289532B145C}" type="pres">
      <dgm:prSet presAssocID="{D6D7E9DE-5D72-4418-8E3B-4FA79B1ADD35}" presName="desTx" presStyleLbl="node1" presStyleIdx="0" presStyleCnt="1">
        <dgm:presLayoutVars>
          <dgm:bulletEnabled val="1"/>
        </dgm:presLayoutVars>
      </dgm:prSet>
      <dgm:spPr/>
    </dgm:pt>
  </dgm:ptLst>
  <dgm:cxnLst>
    <dgm:cxn modelId="{ED327E09-C70F-4EB4-B65F-9FCB1FB082D0}" type="presOf" srcId="{D6D7E9DE-5D72-4418-8E3B-4FA79B1ADD35}" destId="{88064843-2A95-4F69-A8A8-E78963DB6FF4}" srcOrd="0" destOrd="0" presId="urn:diagrams.loki3.com/BracketList"/>
    <dgm:cxn modelId="{C89C0623-7F0D-4C9F-A09B-46717818BCC4}" srcId="{D6D7E9DE-5D72-4418-8E3B-4FA79B1ADD35}" destId="{5D113CF8-0C77-41B0-929C-9F19BDE41745}" srcOrd="0" destOrd="0" parTransId="{E247CC8B-15AE-4B37-8EBC-818461784438}" sibTransId="{C939D0A1-EFDB-4C42-A0E7-1DAD60593C85}"/>
    <dgm:cxn modelId="{419DCF3E-5334-4708-82CC-56C03C0FB0F4}" type="presOf" srcId="{5D113CF8-0C77-41B0-929C-9F19BDE41745}" destId="{01BA8FAD-64FF-4A05-80B2-5289532B145C}" srcOrd="0" destOrd="0" presId="urn:diagrams.loki3.com/BracketList"/>
    <dgm:cxn modelId="{232C2E64-02AA-4A81-B91D-6129A3FCCF7F}" srcId="{4D8352FE-7A07-473D-AC49-30C5D8A39392}" destId="{D6D7E9DE-5D72-4418-8E3B-4FA79B1ADD35}" srcOrd="0" destOrd="0" parTransId="{3D343599-8268-4610-9658-D98C553E8092}" sibTransId="{847F0E4D-E313-4D60-97B3-69E07D7EB6A2}"/>
    <dgm:cxn modelId="{85B35367-2958-4A23-A8F0-B4D5604C29A4}" srcId="{D6D7E9DE-5D72-4418-8E3B-4FA79B1ADD35}" destId="{F1672444-BC9A-4276-9D90-65064B9D2CE1}" srcOrd="1" destOrd="0" parTransId="{81A2C5A9-B681-43DB-8B4E-7ABDC22FBBA7}" sibTransId="{5A024A92-8812-47F3-84D4-ADE12B123779}"/>
    <dgm:cxn modelId="{0C66AA50-A19D-4D9E-A0E2-C828E22AA36D}" type="presOf" srcId="{4D8352FE-7A07-473D-AC49-30C5D8A39392}" destId="{EB9C0DD3-4352-4BAA-9431-133F4E53AEA5}" srcOrd="0" destOrd="0" presId="urn:diagrams.loki3.com/BracketList"/>
    <dgm:cxn modelId="{96E5F4EC-AB0A-43A8-AC89-95896A52D0F1}" type="presOf" srcId="{F1672444-BC9A-4276-9D90-65064B9D2CE1}" destId="{01BA8FAD-64FF-4A05-80B2-5289532B145C}" srcOrd="0" destOrd="1" presId="urn:diagrams.loki3.com/BracketList"/>
    <dgm:cxn modelId="{E441AFB4-9940-4CA0-AA5E-E85ED7857C65}" type="presParOf" srcId="{EB9C0DD3-4352-4BAA-9431-133F4E53AEA5}" destId="{2EA2A608-A96B-4C81-BFAC-CA18BDFA5C1F}" srcOrd="0" destOrd="0" presId="urn:diagrams.loki3.com/BracketList"/>
    <dgm:cxn modelId="{27A6393E-470A-4460-B6F5-2C5462C7F292}" type="presParOf" srcId="{2EA2A608-A96B-4C81-BFAC-CA18BDFA5C1F}" destId="{88064843-2A95-4F69-A8A8-E78963DB6FF4}" srcOrd="0" destOrd="0" presId="urn:diagrams.loki3.com/BracketList"/>
    <dgm:cxn modelId="{6173489C-56B0-42B4-8FB7-DA4D5FC4C3FF}" type="presParOf" srcId="{2EA2A608-A96B-4C81-BFAC-CA18BDFA5C1F}" destId="{6545782A-404F-436A-B10D-9A095F4FA7D2}" srcOrd="1" destOrd="0" presId="urn:diagrams.loki3.com/BracketList"/>
    <dgm:cxn modelId="{C95E8EF3-FE3C-4CDD-97F7-5730A30A7C78}" type="presParOf" srcId="{2EA2A608-A96B-4C81-BFAC-CA18BDFA5C1F}" destId="{F1197E92-8F71-4D82-9CC0-2D33CDB57D95}" srcOrd="2" destOrd="0" presId="urn:diagrams.loki3.com/BracketList"/>
    <dgm:cxn modelId="{72D14F3D-AF3F-4509-B806-945261633CEC}" type="presParOf" srcId="{2EA2A608-A96B-4C81-BFAC-CA18BDFA5C1F}" destId="{01BA8FAD-64FF-4A05-80B2-5289532B145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C2E8E5-E395-40BA-8A94-D2B035C981D7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00FD58-048C-434F-A7F4-523B6656121E}">
      <dsp:nvSpPr>
        <dsp:cNvPr id="0" name=""/>
        <dsp:cNvSpPr/>
      </dsp:nvSpPr>
      <dsp:spPr>
        <a:xfrm>
          <a:off x="395094" y="296979"/>
          <a:ext cx="7617019" cy="570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Objectives </a:t>
          </a:r>
          <a:endParaRPr lang="en-US" sz="28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395094" y="296979"/>
        <a:ext cx="7617019" cy="570477"/>
      </dsp:txXfrm>
    </dsp:sp>
    <dsp:sp modelId="{C304342D-FE6B-411F-B83F-9DBB10FD1F92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47D1C8-DACA-4763-87B7-1BD29126BE6C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lgerian" panose="04020705040A02060702" pitchFamily="82" charset="0"/>
            </a:rPr>
            <a:t>Data Cleansing Strategies</a:t>
          </a:r>
        </a:p>
      </dsp:txBody>
      <dsp:txXfrm>
        <a:off x="903654" y="1140954"/>
        <a:ext cx="7147763" cy="570477"/>
      </dsp:txXfrm>
    </dsp:sp>
    <dsp:sp modelId="{187FD60A-3756-49A6-AB4E-394EFBE00400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53553-2F44-437C-A161-B266E3C5FE1F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lgerian" panose="04020705040A02060702" pitchFamily="82" charset="0"/>
            </a:rPr>
            <a:t>Tools Used To Generate Insights </a:t>
          </a:r>
        </a:p>
      </dsp:txBody>
      <dsp:txXfrm>
        <a:off x="1118233" y="1996562"/>
        <a:ext cx="6933183" cy="570477"/>
      </dsp:txXfrm>
    </dsp:sp>
    <dsp:sp modelId="{7FE24C1F-399F-4907-8C47-B3A76512EE86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7646F-712D-47AE-AD47-ACB717FF82A4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lgerian" panose="04020705040A02060702" pitchFamily="82" charset="0"/>
            </a:rPr>
            <a:t>Primary Insights</a:t>
          </a:r>
        </a:p>
      </dsp:txBody>
      <dsp:txXfrm>
        <a:off x="1118233" y="2851627"/>
        <a:ext cx="6933183" cy="570477"/>
      </dsp:txXfrm>
    </dsp:sp>
    <dsp:sp modelId="{5245D988-E762-45A6-9052-DE8FFC317D6E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8CCB0-1ABE-497B-8CA6-5B520BB27000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Secondary insights </a:t>
          </a:r>
          <a:endParaRPr lang="en-US" sz="28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903654" y="3707235"/>
        <a:ext cx="7147763" cy="570477"/>
      </dsp:txXfrm>
    </dsp:sp>
    <dsp:sp modelId="{ACEAC829-BF0E-4248-9B6A-5B4FE3764FC0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03153B-03A0-4ADF-963F-A76096C7173E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Suggestions for </a:t>
          </a:r>
          <a:r>
            <a:rPr lang="en-US" sz="2800" b="1" kern="1200" dirty="0" err="1">
              <a:solidFill>
                <a:schemeClr val="tx1"/>
              </a:solidFill>
              <a:latin typeface="Algerian" panose="04020705040A02060702" pitchFamily="82" charset="0"/>
              <a:cs typeface="Arial" panose="020B0604020202020204" pitchFamily="34" charset="0"/>
            </a:rPr>
            <a:t>CodeX</a:t>
          </a:r>
          <a:endParaRPr lang="en-US" sz="2800" b="1" kern="1200" dirty="0">
            <a:solidFill>
              <a:schemeClr val="tx1"/>
            </a:solidFill>
            <a:latin typeface="Algerian" panose="04020705040A02060702" pitchFamily="82" charset="0"/>
          </a:endParaRPr>
        </a:p>
      </dsp:txBody>
      <dsp:txXfrm>
        <a:off x="434398" y="4562842"/>
        <a:ext cx="7617019" cy="570477"/>
      </dsp:txXfrm>
    </dsp:sp>
    <dsp:sp modelId="{597E8DDB-073D-4920-8928-2782745227C9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971" y="1043128"/>
          <a:ext cx="2031219" cy="435600"/>
        </a:xfrm>
        <a:prstGeom prst="rect">
          <a:avLst/>
        </a:prstGeom>
        <a:solidFill>
          <a:schemeClr val="lt2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Conclusions</a:t>
          </a:r>
        </a:p>
      </dsp:txBody>
      <dsp:txXfrm>
        <a:off x="3971" y="1043128"/>
        <a:ext cx="2031219" cy="435600"/>
      </dsp:txXfrm>
    </dsp:sp>
    <dsp:sp modelId="{6545782A-404F-436A-B10D-9A095F4FA7D2}">
      <dsp:nvSpPr>
        <dsp:cNvPr id="0" name=""/>
        <dsp:cNvSpPr/>
      </dsp:nvSpPr>
      <dsp:spPr>
        <a:xfrm>
          <a:off x="2035190" y="525852"/>
          <a:ext cx="406243" cy="14701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603932" y="525852"/>
          <a:ext cx="5524917" cy="147015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Age Group 19-30 prefers energy drinks the most.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spc="55" dirty="0">
              <a:latin typeface="Tahoma"/>
              <a:cs typeface="Tahoma"/>
            </a:rPr>
            <a:t>This Age Group has nearly 50% consumers among all others</a:t>
          </a:r>
          <a:r>
            <a:rPr lang="en-US" sz="2200" kern="1200" spc="55" dirty="0">
              <a:latin typeface="Tahoma"/>
              <a:cs typeface="Tahoma"/>
            </a:rPr>
            <a:t>.</a:t>
          </a:r>
          <a:endParaRPr lang="en-US" sz="2200" kern="1200" dirty="0"/>
        </a:p>
      </dsp:txBody>
      <dsp:txXfrm>
        <a:off x="2603932" y="525852"/>
        <a:ext cx="5524917" cy="14701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10581"/>
          <a:ext cx="4260302" cy="662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Conclusions</a:t>
          </a:r>
        </a:p>
      </dsp:txBody>
      <dsp:txXfrm>
        <a:off x="0" y="10581"/>
        <a:ext cx="4260302" cy="662400"/>
      </dsp:txXfrm>
    </dsp:sp>
    <dsp:sp modelId="{5A569864-48F6-4D35-BCF3-8A2C5A18C1AD}">
      <dsp:nvSpPr>
        <dsp:cNvPr id="0" name=""/>
        <dsp:cNvSpPr/>
      </dsp:nvSpPr>
      <dsp:spPr>
        <a:xfrm>
          <a:off x="0" y="672981"/>
          <a:ext cx="4260302" cy="1388969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6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ads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reaches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8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most</a:t>
          </a:r>
          <a:r>
            <a:rPr lang="en-US" sz="20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the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youths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followed</a:t>
          </a:r>
          <a:r>
            <a:rPr lang="en-US" sz="20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by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4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TV </a:t>
          </a:r>
          <a:r>
            <a:rPr lang="en-US" sz="2000" b="1" kern="1200" spc="-7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8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commercials</a:t>
          </a:r>
          <a:r>
            <a:rPr lang="en-US" sz="2000" b="1" kern="1200" spc="-4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8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for</a:t>
          </a:r>
          <a:r>
            <a:rPr lang="en-US" sz="20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other channels</a:t>
          </a:r>
          <a:endParaRPr lang="en-US" sz="20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672981"/>
        <a:ext cx="4260302" cy="13889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971" y="1043128"/>
          <a:ext cx="2031219" cy="4356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Conclusions</a:t>
          </a:r>
        </a:p>
      </dsp:txBody>
      <dsp:txXfrm>
        <a:off x="3971" y="1043128"/>
        <a:ext cx="2031219" cy="435600"/>
      </dsp:txXfrm>
    </dsp:sp>
    <dsp:sp modelId="{6545782A-404F-436A-B10D-9A095F4FA7D2}">
      <dsp:nvSpPr>
        <dsp:cNvPr id="0" name=""/>
        <dsp:cNvSpPr/>
      </dsp:nvSpPr>
      <dsp:spPr>
        <a:xfrm>
          <a:off x="2035190" y="457790"/>
          <a:ext cx="406243" cy="16062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603932" y="457790"/>
          <a:ext cx="5524917" cy="16062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40" dirty="0">
              <a:latin typeface="Tahoma"/>
              <a:cs typeface="Tahoma"/>
            </a:rPr>
            <a:t>Caffeine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spc="-5" dirty="0">
              <a:latin typeface="Tahoma"/>
              <a:cs typeface="Tahoma"/>
            </a:rPr>
            <a:t>is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spc="25" dirty="0">
              <a:latin typeface="Tahoma"/>
              <a:cs typeface="Tahoma"/>
            </a:rPr>
            <a:t>the</a:t>
          </a:r>
          <a:r>
            <a:rPr lang="en-US" sz="2000" b="1" kern="1200" spc="-160" dirty="0">
              <a:latin typeface="Tahoma"/>
              <a:cs typeface="Tahoma"/>
            </a:rPr>
            <a:t> </a:t>
          </a:r>
          <a:r>
            <a:rPr lang="en-US" sz="2000" b="1" kern="1200" spc="10" dirty="0">
              <a:latin typeface="Tahoma"/>
              <a:cs typeface="Tahoma"/>
            </a:rPr>
            <a:t>most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spc="20" dirty="0">
              <a:latin typeface="Tahoma"/>
              <a:cs typeface="Tahoma"/>
            </a:rPr>
            <a:t>preferred</a:t>
          </a:r>
          <a:r>
            <a:rPr lang="en-US" sz="2000" b="1" kern="1200" spc="-160" dirty="0">
              <a:latin typeface="Tahoma"/>
              <a:cs typeface="Tahoma"/>
            </a:rPr>
            <a:t> </a:t>
          </a:r>
          <a:r>
            <a:rPr lang="en-US" sz="2000" b="1" kern="1200" spc="5" dirty="0">
              <a:latin typeface="Tahoma"/>
              <a:cs typeface="Tahoma"/>
            </a:rPr>
            <a:t>ingredient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spc="15" dirty="0">
              <a:latin typeface="Tahoma"/>
              <a:cs typeface="Tahoma"/>
            </a:rPr>
            <a:t>in</a:t>
          </a:r>
          <a:r>
            <a:rPr lang="en-US" sz="2000" b="1" kern="1200" spc="-160" dirty="0">
              <a:latin typeface="Tahoma"/>
              <a:cs typeface="Tahoma"/>
            </a:rPr>
            <a:t> </a:t>
          </a:r>
          <a:r>
            <a:rPr lang="en-US" sz="2000" b="1" kern="1200" spc="-5" dirty="0">
              <a:latin typeface="Tahoma"/>
              <a:cs typeface="Tahoma"/>
            </a:rPr>
            <a:t>energy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spc="5" dirty="0">
              <a:latin typeface="Tahoma"/>
              <a:cs typeface="Tahoma"/>
            </a:rPr>
            <a:t>drinks</a:t>
          </a:r>
          <a:r>
            <a:rPr lang="en-US" sz="2000" b="1" kern="1200" spc="-160" dirty="0">
              <a:latin typeface="Tahoma"/>
              <a:cs typeface="Tahoma"/>
            </a:rPr>
            <a:t> </a:t>
          </a:r>
          <a:r>
            <a:rPr lang="en-US" sz="2000" b="1" kern="1200" spc="40" dirty="0">
              <a:latin typeface="Tahoma"/>
              <a:cs typeface="Tahoma"/>
            </a:rPr>
            <a:t>which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spc="-5" dirty="0">
              <a:latin typeface="Tahoma"/>
              <a:cs typeface="Tahoma"/>
            </a:rPr>
            <a:t>is</a:t>
          </a:r>
          <a:r>
            <a:rPr lang="en-US" sz="2000" b="1" kern="1200" spc="-165" dirty="0">
              <a:latin typeface="Tahoma"/>
              <a:cs typeface="Tahoma"/>
            </a:rPr>
            <a:t> </a:t>
          </a:r>
          <a:r>
            <a:rPr lang="en-US" sz="2000" b="1" kern="1200" dirty="0">
              <a:latin typeface="Tahoma"/>
              <a:cs typeface="Tahoma"/>
            </a:rPr>
            <a:t>around</a:t>
          </a:r>
          <a:r>
            <a:rPr lang="en-US" sz="2000" b="1" kern="1200" spc="-160" dirty="0">
              <a:latin typeface="Tahoma"/>
              <a:cs typeface="Tahoma"/>
            </a:rPr>
            <a:t> </a:t>
          </a:r>
          <a:r>
            <a:rPr lang="en-US" sz="2000" b="1" kern="1200" spc="100" dirty="0">
              <a:latin typeface="Tahoma"/>
              <a:cs typeface="Tahoma"/>
            </a:rPr>
            <a:t>39%</a:t>
          </a:r>
          <a:endParaRPr lang="en-US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-5" dirty="0">
              <a:latin typeface="Tahoma"/>
              <a:cs typeface="Tahoma"/>
            </a:rPr>
            <a:t>Vitamins,</a:t>
          </a:r>
          <a:r>
            <a:rPr lang="en-US" sz="2000" b="1" kern="1200" spc="-170" dirty="0">
              <a:latin typeface="Tahoma"/>
              <a:cs typeface="Tahoma"/>
            </a:rPr>
            <a:t> </a:t>
          </a:r>
          <a:r>
            <a:rPr lang="en-US" sz="2000" b="1" kern="1200" spc="-45" dirty="0">
              <a:latin typeface="Tahoma"/>
              <a:cs typeface="Tahoma"/>
            </a:rPr>
            <a:t>Sugar</a:t>
          </a:r>
          <a:r>
            <a:rPr lang="en-US" sz="2000" b="1" kern="1200" spc="-170" dirty="0">
              <a:latin typeface="Tahoma"/>
              <a:cs typeface="Tahoma"/>
            </a:rPr>
            <a:t> </a:t>
          </a:r>
          <a:r>
            <a:rPr lang="en-US" sz="2000" b="1" kern="1200" spc="110" dirty="0">
              <a:latin typeface="Tahoma"/>
              <a:cs typeface="Tahoma"/>
            </a:rPr>
            <a:t>&amp;</a:t>
          </a:r>
          <a:r>
            <a:rPr lang="en-US" sz="2000" b="1" kern="1200" spc="-170" dirty="0">
              <a:latin typeface="Tahoma"/>
              <a:cs typeface="Tahoma"/>
            </a:rPr>
            <a:t> </a:t>
          </a:r>
          <a:r>
            <a:rPr lang="en-US" sz="2000" b="1" kern="1200" spc="-10" dirty="0">
              <a:latin typeface="Tahoma"/>
              <a:cs typeface="Tahoma"/>
            </a:rPr>
            <a:t>Guarana comes next in line</a:t>
          </a:r>
          <a:endParaRPr lang="en-US" sz="2000" b="1" kern="1200" dirty="0"/>
        </a:p>
      </dsp:txBody>
      <dsp:txXfrm>
        <a:off x="2603932" y="457790"/>
        <a:ext cx="5524917" cy="160627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971" y="1043128"/>
          <a:ext cx="2031219" cy="4356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Conclusions</a:t>
          </a:r>
        </a:p>
      </dsp:txBody>
      <dsp:txXfrm>
        <a:off x="3971" y="1043128"/>
        <a:ext cx="2031219" cy="435600"/>
      </dsp:txXfrm>
    </dsp:sp>
    <dsp:sp modelId="{6545782A-404F-436A-B10D-9A095F4FA7D2}">
      <dsp:nvSpPr>
        <dsp:cNvPr id="0" name=""/>
        <dsp:cNvSpPr/>
      </dsp:nvSpPr>
      <dsp:spPr>
        <a:xfrm>
          <a:off x="2035190" y="171927"/>
          <a:ext cx="406243" cy="2178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603932" y="171927"/>
          <a:ext cx="5524917" cy="2178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-370">
              <a:latin typeface="+mn-lt"/>
              <a:cs typeface="Verdana"/>
            </a:rPr>
            <a:t>3 9 . 8 </a:t>
          </a:r>
          <a:r>
            <a:rPr lang="en-US" sz="2000" b="1" kern="1200" spc="-365">
              <a:latin typeface="+mn-lt"/>
              <a:cs typeface="Verdana"/>
            </a:rPr>
            <a:t> </a:t>
          </a:r>
          <a:r>
            <a:rPr lang="en-US" sz="2000" b="1" kern="1200" spc="-665">
              <a:latin typeface="+mn-lt"/>
              <a:cs typeface="Verdana"/>
            </a:rPr>
            <a:t>%</a:t>
          </a:r>
          <a:r>
            <a:rPr lang="en-US" sz="2000" b="1" kern="1200" spc="-360">
              <a:latin typeface="+mn-lt"/>
              <a:cs typeface="Verdana"/>
            </a:rPr>
            <a:t>       </a:t>
          </a:r>
          <a:r>
            <a:rPr lang="en-US" sz="2000" b="1" kern="1200" spc="-20">
              <a:latin typeface="+mn-lt"/>
              <a:cs typeface="Verdana"/>
            </a:rPr>
            <a:t>of</a:t>
          </a:r>
          <a:r>
            <a:rPr lang="en-US" sz="2000" b="1" kern="1200" spc="-365">
              <a:latin typeface="+mn-lt"/>
              <a:cs typeface="Verdana"/>
            </a:rPr>
            <a:t> </a:t>
          </a:r>
          <a:r>
            <a:rPr lang="en-US" sz="2000" b="1" kern="1200" spc="-85">
              <a:latin typeface="+mn-lt"/>
              <a:cs typeface="Verdana"/>
            </a:rPr>
            <a:t>respondents 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80">
              <a:latin typeface="+mn-lt"/>
              <a:cs typeface="Verdana"/>
            </a:rPr>
            <a:t>prefer 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90">
              <a:latin typeface="+mn-lt"/>
              <a:cs typeface="Verdana"/>
            </a:rPr>
            <a:t>Compact</a:t>
          </a:r>
          <a:r>
            <a:rPr lang="en-US" sz="2000" b="1" kern="1200" spc="-365">
              <a:latin typeface="+mn-lt"/>
              <a:cs typeface="Verdana"/>
            </a:rPr>
            <a:t>  </a:t>
          </a:r>
          <a:r>
            <a:rPr lang="en-US" sz="2000" b="1" kern="1200" spc="-35">
              <a:latin typeface="+mn-lt"/>
              <a:cs typeface="Verdana"/>
            </a:rPr>
            <a:t>&amp;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80">
              <a:latin typeface="+mn-lt"/>
              <a:cs typeface="Verdana"/>
            </a:rPr>
            <a:t>Portable 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135">
              <a:latin typeface="+mn-lt"/>
              <a:cs typeface="Verdana"/>
            </a:rPr>
            <a:t>Cans</a:t>
          </a:r>
          <a:r>
            <a:rPr lang="en-US" sz="2000" b="1" kern="1200" spc="-365">
              <a:latin typeface="+mn-lt"/>
              <a:cs typeface="Verdana"/>
            </a:rPr>
            <a:t>  </a:t>
          </a:r>
          <a:r>
            <a:rPr lang="en-US" sz="2000" b="1" kern="1200" spc="-254">
              <a:latin typeface="+mn-lt"/>
              <a:cs typeface="Verdana"/>
            </a:rPr>
            <a:t>as</a:t>
          </a:r>
          <a:r>
            <a:rPr lang="en-US" sz="2000" b="1" kern="1200" spc="-360">
              <a:latin typeface="+mn-lt"/>
              <a:cs typeface="Verdana"/>
            </a:rPr>
            <a:t>   </a:t>
          </a:r>
          <a:r>
            <a:rPr lang="en-US" sz="2000" b="1" kern="1200" spc="-105">
              <a:latin typeface="+mn-lt"/>
              <a:cs typeface="Verdana"/>
            </a:rPr>
            <a:t>they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165">
              <a:latin typeface="+mn-lt"/>
              <a:cs typeface="Verdana"/>
            </a:rPr>
            <a:t>are </a:t>
          </a:r>
          <a:r>
            <a:rPr lang="en-US" sz="2000" b="1" kern="1200" spc="-365">
              <a:latin typeface="+mn-lt"/>
              <a:cs typeface="Verdana"/>
            </a:rPr>
            <a:t> </a:t>
          </a:r>
          <a:r>
            <a:rPr lang="en-US" sz="2000" b="1" kern="1200" spc="-40">
              <a:latin typeface="+mn-lt"/>
              <a:cs typeface="Verdana"/>
            </a:rPr>
            <a:t>light 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70">
              <a:latin typeface="+mn-lt"/>
              <a:cs typeface="Verdana"/>
            </a:rPr>
            <a:t>weight </a:t>
          </a:r>
          <a:r>
            <a:rPr lang="en-US" sz="2000" b="1" kern="1200" spc="-360">
              <a:latin typeface="+mn-lt"/>
              <a:cs typeface="Verdana"/>
            </a:rPr>
            <a:t> </a:t>
          </a:r>
          <a:r>
            <a:rPr lang="en-US" sz="2000" b="1" kern="1200" spc="-35">
              <a:latin typeface="+mn-lt"/>
              <a:cs typeface="Verdana"/>
            </a:rPr>
            <a:t>&amp; </a:t>
          </a:r>
          <a:r>
            <a:rPr lang="en-US" sz="2000" b="1" kern="1200" spc="-1040">
              <a:latin typeface="+mn-lt"/>
              <a:cs typeface="Verdana"/>
            </a:rPr>
            <a:t>  </a:t>
          </a:r>
          <a:r>
            <a:rPr lang="en-US" sz="2000" b="1" kern="1200" spc="-215">
              <a:latin typeface="+mn-lt"/>
              <a:cs typeface="Verdana"/>
            </a:rPr>
            <a:t>easy</a:t>
          </a:r>
          <a:r>
            <a:rPr lang="en-US" sz="2000" b="1" kern="1200" spc="-370">
              <a:latin typeface="+mn-lt"/>
              <a:cs typeface="Verdana"/>
            </a:rPr>
            <a:t> </a:t>
          </a:r>
          <a:r>
            <a:rPr lang="en-US" sz="2000" b="1" kern="1200" spc="-55">
              <a:latin typeface="+mn-lt"/>
              <a:cs typeface="Verdana"/>
            </a:rPr>
            <a:t>to</a:t>
          </a:r>
          <a:r>
            <a:rPr lang="en-US" sz="2000" b="1" kern="1200" spc="-365">
              <a:latin typeface="+mn-lt"/>
              <a:cs typeface="Verdana"/>
            </a:rPr>
            <a:t> </a:t>
          </a:r>
          <a:r>
            <a:rPr lang="en-US" sz="2000" b="1" kern="1200" spc="10">
              <a:latin typeface="+mn-lt"/>
              <a:cs typeface="Verdana"/>
            </a:rPr>
            <a:t>hold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>
              <a:latin typeface="+mn-lt"/>
              <a:cs typeface="Arial MT"/>
            </a:rPr>
            <a:t>So brands should come up with an </a:t>
          </a:r>
          <a:r>
            <a:rPr lang="en-US" sz="2000" b="1" kern="1200" dirty="0">
              <a:latin typeface="+mn-lt"/>
              <a:cs typeface="Arial"/>
            </a:rPr>
            <a:t>innovative </a:t>
          </a:r>
          <a:r>
            <a:rPr lang="en-US" sz="2000" b="1" kern="1200" dirty="0">
              <a:latin typeface="+mn-lt"/>
              <a:cs typeface="Arial MT"/>
            </a:rPr>
            <a:t>bottle </a:t>
          </a:r>
          <a:r>
            <a:rPr lang="en-US" sz="2000" b="1" kern="1200" spc="5" dirty="0">
              <a:latin typeface="+mn-lt"/>
              <a:cs typeface="Arial MT"/>
            </a:rPr>
            <a:t> </a:t>
          </a:r>
          <a:r>
            <a:rPr lang="en-US" sz="2000" b="1" kern="1200" dirty="0">
              <a:latin typeface="+mn-lt"/>
              <a:cs typeface="Arial MT"/>
            </a:rPr>
            <a:t>that is </a:t>
          </a:r>
          <a:r>
            <a:rPr lang="en-US" sz="2000" b="1" kern="1200" dirty="0">
              <a:latin typeface="+mn-lt"/>
              <a:cs typeface="Arial"/>
            </a:rPr>
            <a:t>compact </a:t>
          </a:r>
          <a:r>
            <a:rPr lang="en-US" sz="2000" b="1" kern="1200" dirty="0">
              <a:latin typeface="+mn-lt"/>
              <a:cs typeface="Arial MT"/>
            </a:rPr>
            <a:t>and portable to reach a wider range of </a:t>
          </a:r>
          <a:r>
            <a:rPr lang="en-US" sz="2000" b="1" kern="1200" spc="5" dirty="0">
              <a:latin typeface="+mn-lt"/>
              <a:cs typeface="Arial MT"/>
            </a:rPr>
            <a:t> </a:t>
          </a:r>
          <a:r>
            <a:rPr lang="en-US" sz="2000" b="1" kern="1200" dirty="0">
              <a:latin typeface="+mn-lt"/>
              <a:cs typeface="Arial MT"/>
            </a:rPr>
            <a:t>consumers.</a:t>
          </a:r>
          <a:endParaRPr lang="en-US" sz="2000" b="1" kern="1200" dirty="0">
            <a:latin typeface="+mn-lt"/>
          </a:endParaRPr>
        </a:p>
      </dsp:txBody>
      <dsp:txXfrm>
        <a:off x="2603932" y="171927"/>
        <a:ext cx="5524917" cy="217800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15306"/>
          <a:ext cx="4260302" cy="460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Conclusions</a:t>
          </a:r>
        </a:p>
      </dsp:txBody>
      <dsp:txXfrm>
        <a:off x="0" y="15306"/>
        <a:ext cx="4260302" cy="460800"/>
      </dsp:txXfrm>
    </dsp:sp>
    <dsp:sp modelId="{5A569864-48F6-4D35-BCF3-8A2C5A18C1AD}">
      <dsp:nvSpPr>
        <dsp:cNvPr id="0" name=""/>
        <dsp:cNvSpPr/>
      </dsp:nvSpPr>
      <dsp:spPr>
        <a:xfrm>
          <a:off x="0" y="476106"/>
          <a:ext cx="4260302" cy="15811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50" dirty="0">
              <a:latin typeface="Tahoma"/>
              <a:cs typeface="Tahoma"/>
            </a:rPr>
            <a:t>Cola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55" dirty="0">
              <a:latin typeface="Tahoma"/>
              <a:cs typeface="Tahoma"/>
            </a:rPr>
            <a:t>Coca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-5" dirty="0">
              <a:latin typeface="Tahoma"/>
              <a:cs typeface="Tahoma"/>
            </a:rPr>
            <a:t>acquires </a:t>
          </a:r>
          <a:r>
            <a:rPr lang="en-US" sz="1800" kern="1200" spc="135" dirty="0">
              <a:latin typeface="Tahoma"/>
              <a:cs typeface="Tahoma"/>
            </a:rPr>
            <a:t>1/4</a:t>
          </a:r>
          <a:r>
            <a:rPr lang="en-US" sz="1800" kern="1200" spc="35" dirty="0">
              <a:latin typeface="Tahoma"/>
              <a:cs typeface="Tahoma"/>
            </a:rPr>
            <a:t>th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80" dirty="0">
              <a:latin typeface="Tahoma"/>
              <a:cs typeface="Tahoma"/>
            </a:rPr>
            <a:t>of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25" dirty="0">
              <a:latin typeface="Tahoma"/>
              <a:cs typeface="Tahoma"/>
            </a:rPr>
            <a:t>the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-5" dirty="0">
              <a:latin typeface="Tahoma"/>
              <a:cs typeface="Tahoma"/>
            </a:rPr>
            <a:t>energy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5" dirty="0">
              <a:latin typeface="Tahoma"/>
              <a:cs typeface="Tahoma"/>
            </a:rPr>
            <a:t>drinks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-5" dirty="0">
              <a:latin typeface="Tahoma"/>
              <a:cs typeface="Tahoma"/>
            </a:rPr>
            <a:t>market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55" dirty="0">
              <a:latin typeface="Tahoma"/>
              <a:cs typeface="Tahoma"/>
            </a:rPr>
            <a:t>followed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35" dirty="0">
              <a:latin typeface="Tahoma"/>
              <a:cs typeface="Tahoma"/>
            </a:rPr>
            <a:t>by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35" dirty="0" err="1">
              <a:latin typeface="Tahoma"/>
              <a:cs typeface="Tahoma"/>
            </a:rPr>
            <a:t>Bepsi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110" dirty="0">
              <a:latin typeface="Tahoma"/>
              <a:cs typeface="Tahoma"/>
            </a:rPr>
            <a:t>&amp; </a:t>
          </a:r>
          <a:r>
            <a:rPr lang="en-US" sz="1800" kern="1200" spc="-919" dirty="0">
              <a:latin typeface="Tahoma"/>
              <a:cs typeface="Tahoma"/>
            </a:rPr>
            <a:t> </a:t>
          </a:r>
          <a:r>
            <a:rPr lang="en-US" sz="1800" kern="1200" spc="-20" dirty="0">
              <a:latin typeface="Tahoma"/>
              <a:cs typeface="Tahoma"/>
            </a:rPr>
            <a:t>Gangster.</a:t>
          </a:r>
          <a:r>
            <a:rPr lang="en-US" sz="1800" kern="1200" spc="-170" dirty="0">
              <a:latin typeface="Tahoma"/>
              <a:cs typeface="Tahoma"/>
            </a:rPr>
            <a:t> 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60" dirty="0">
              <a:latin typeface="Tahoma"/>
              <a:cs typeface="Tahoma"/>
            </a:rPr>
            <a:t>Codex</a:t>
          </a:r>
          <a:r>
            <a:rPr lang="en-US" sz="1800" kern="1200" spc="-165" dirty="0">
              <a:latin typeface="Tahoma"/>
              <a:cs typeface="Tahoma"/>
            </a:rPr>
            <a:t> comes </a:t>
          </a:r>
          <a:r>
            <a:rPr lang="en-US" sz="1800" kern="1200" spc="-170" dirty="0">
              <a:latin typeface="Tahoma"/>
              <a:cs typeface="Tahoma"/>
            </a:rPr>
            <a:t> </a:t>
          </a:r>
          <a:r>
            <a:rPr lang="en-US" sz="1800" kern="1200" spc="55" dirty="0">
              <a:latin typeface="Tahoma"/>
              <a:cs typeface="Tahoma"/>
            </a:rPr>
            <a:t>5th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15" dirty="0">
              <a:latin typeface="Tahoma"/>
              <a:cs typeface="Tahoma"/>
            </a:rPr>
            <a:t>in</a:t>
          </a:r>
          <a:r>
            <a:rPr lang="en-US" sz="1800" kern="1200" spc="-170" dirty="0">
              <a:latin typeface="Tahoma"/>
              <a:cs typeface="Tahoma"/>
            </a:rPr>
            <a:t> </a:t>
          </a:r>
          <a:r>
            <a:rPr lang="en-US" sz="1800" kern="1200" spc="25" dirty="0">
              <a:latin typeface="Tahoma"/>
              <a:cs typeface="Tahoma"/>
            </a:rPr>
            <a:t>the</a:t>
          </a:r>
          <a:r>
            <a:rPr lang="en-US" sz="1800" kern="1200" spc="-165" dirty="0">
              <a:latin typeface="Tahoma"/>
              <a:cs typeface="Tahoma"/>
            </a:rPr>
            <a:t> </a:t>
          </a:r>
          <a:r>
            <a:rPr lang="en-US" sz="1800" kern="1200" spc="-5" dirty="0">
              <a:latin typeface="Tahoma"/>
              <a:cs typeface="Tahoma"/>
            </a:rPr>
            <a:t>market ranking.</a:t>
          </a:r>
          <a:endParaRPr lang="en-US" sz="1800" b="1" kern="1200" dirty="0"/>
        </a:p>
      </dsp:txBody>
      <dsp:txXfrm>
        <a:off x="0" y="476106"/>
        <a:ext cx="4260302" cy="15811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5309"/>
          <a:ext cx="4260302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Conclusions</a:t>
          </a:r>
        </a:p>
      </dsp:txBody>
      <dsp:txXfrm>
        <a:off x="0" y="5309"/>
        <a:ext cx="4260302" cy="633600"/>
      </dsp:txXfrm>
    </dsp:sp>
    <dsp:sp modelId="{5A569864-48F6-4D35-BCF3-8A2C5A18C1AD}">
      <dsp:nvSpPr>
        <dsp:cNvPr id="0" name=""/>
        <dsp:cNvSpPr/>
      </dsp:nvSpPr>
      <dsp:spPr>
        <a:xfrm>
          <a:off x="0" y="638909"/>
          <a:ext cx="4260302" cy="241559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26.5% of the respondents rely on Brand Reputation which is a major factor over preference of other brands.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Other reasons include Taste/flavor preference, Availability etc.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1" kern="1200" dirty="0"/>
        </a:p>
      </dsp:txBody>
      <dsp:txXfrm>
        <a:off x="0" y="638909"/>
        <a:ext cx="4260302" cy="241559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467" y="982752"/>
          <a:ext cx="1773664" cy="3960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Conclusions</a:t>
          </a:r>
        </a:p>
      </dsp:txBody>
      <dsp:txXfrm>
        <a:off x="3467" y="982752"/>
        <a:ext cx="1773664" cy="396000"/>
      </dsp:txXfrm>
    </dsp:sp>
    <dsp:sp modelId="{6545782A-404F-436A-B10D-9A095F4FA7D2}">
      <dsp:nvSpPr>
        <dsp:cNvPr id="0" name=""/>
        <dsp:cNvSpPr/>
      </dsp:nvSpPr>
      <dsp:spPr>
        <a:xfrm>
          <a:off x="1777132" y="537252"/>
          <a:ext cx="354732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273758" y="537252"/>
          <a:ext cx="4824368" cy="12870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100">
              <a:latin typeface="Georgia"/>
              <a:cs typeface="Georgia"/>
            </a:rPr>
            <a:t>Online</a:t>
          </a:r>
          <a:r>
            <a:rPr lang="en-US" sz="2000" b="1" kern="1200" spc="-35">
              <a:latin typeface="Georgia"/>
              <a:cs typeface="Georgia"/>
            </a:rPr>
            <a:t> </a:t>
          </a:r>
          <a:r>
            <a:rPr lang="en-US" sz="2000" b="1" kern="1200" spc="65">
              <a:latin typeface="Georgia"/>
              <a:cs typeface="Georgia"/>
            </a:rPr>
            <a:t>ads</a:t>
          </a:r>
          <a:r>
            <a:rPr lang="en-US" sz="2000" b="1" kern="1200" spc="-30">
              <a:latin typeface="Georgia"/>
              <a:cs typeface="Georgia"/>
            </a:rPr>
            <a:t> </a:t>
          </a:r>
          <a:r>
            <a:rPr lang="en-US" sz="2000" b="1" kern="1200" spc="5">
              <a:latin typeface="Georgia"/>
              <a:cs typeface="Georgia"/>
            </a:rPr>
            <a:t>is</a:t>
          </a:r>
          <a:r>
            <a:rPr lang="en-US" sz="2000" b="1" kern="1200" spc="-35">
              <a:latin typeface="Georgia"/>
              <a:cs typeface="Georgia"/>
            </a:rPr>
            <a:t> </a:t>
          </a:r>
          <a:r>
            <a:rPr lang="en-US" sz="2000" b="1" kern="1200" spc="130">
              <a:latin typeface="Georgia"/>
              <a:cs typeface="Georgia"/>
            </a:rPr>
            <a:t>the</a:t>
          </a:r>
          <a:r>
            <a:rPr lang="en-US" sz="2000" b="1" kern="1200" spc="-30">
              <a:latin typeface="Georgia"/>
              <a:cs typeface="Georgia"/>
            </a:rPr>
            <a:t> </a:t>
          </a:r>
          <a:r>
            <a:rPr lang="en-US" sz="2000" b="1" kern="1200" spc="80">
              <a:latin typeface="Georgia"/>
              <a:cs typeface="Georgia"/>
            </a:rPr>
            <a:t>most</a:t>
          </a:r>
          <a:r>
            <a:rPr lang="en-US" sz="2000" b="1" kern="1200" spc="-35">
              <a:latin typeface="Georgia"/>
              <a:cs typeface="Georgia"/>
            </a:rPr>
            <a:t> </a:t>
          </a:r>
          <a:r>
            <a:rPr lang="en-US" sz="2000" b="1" kern="1200" spc="100">
              <a:latin typeface="Georgia"/>
              <a:cs typeface="Georgia"/>
            </a:rPr>
            <a:t>reachable</a:t>
          </a:r>
          <a:r>
            <a:rPr lang="en-US" sz="2000" b="1" kern="1200" spc="-30">
              <a:latin typeface="Georgia"/>
              <a:cs typeface="Georgia"/>
            </a:rPr>
            <a:t> marketing </a:t>
          </a:r>
          <a:r>
            <a:rPr lang="en-US" sz="2000" b="1" kern="1200" spc="125">
              <a:latin typeface="Georgia"/>
              <a:cs typeface="Georgia"/>
            </a:rPr>
            <a:t>channel</a:t>
          </a:r>
          <a:r>
            <a:rPr lang="en-US" sz="2000" b="1" kern="1200" spc="-35">
              <a:latin typeface="Georgia"/>
              <a:cs typeface="Georgia"/>
            </a:rPr>
            <a:t> </a:t>
          </a:r>
          <a:r>
            <a:rPr lang="en-US" sz="2000" b="1" kern="1200" spc="80">
              <a:latin typeface="Georgia"/>
              <a:cs typeface="Georgia"/>
            </a:rPr>
            <a:t>across</a:t>
          </a:r>
          <a:r>
            <a:rPr lang="en-US" sz="2000" b="1" kern="1200" spc="-30">
              <a:latin typeface="Georgia"/>
              <a:cs typeface="Georgia"/>
            </a:rPr>
            <a:t> </a:t>
          </a:r>
          <a:r>
            <a:rPr lang="en-US" sz="2000" b="1" kern="1200" spc="10">
              <a:latin typeface="Georgia"/>
              <a:cs typeface="Georgia"/>
            </a:rPr>
            <a:t>all</a:t>
          </a:r>
          <a:r>
            <a:rPr lang="en-US" sz="2000" b="1" kern="1200" spc="-35">
              <a:latin typeface="Georgia"/>
              <a:cs typeface="Georgia"/>
            </a:rPr>
            <a:t> </a:t>
          </a:r>
          <a:r>
            <a:rPr lang="en-US" sz="2000" b="1" kern="1200" spc="120">
              <a:latin typeface="Georgia"/>
              <a:cs typeface="Georgia"/>
            </a:rPr>
            <a:t>age</a:t>
          </a:r>
          <a:r>
            <a:rPr lang="en-US" sz="2000" b="1" kern="1200" spc="-30">
              <a:latin typeface="Georgia"/>
              <a:cs typeface="Georgia"/>
            </a:rPr>
            <a:t> </a:t>
          </a:r>
          <a:r>
            <a:rPr lang="en-US" sz="2000" b="1" kern="1200" spc="114">
              <a:latin typeface="Georgia"/>
              <a:cs typeface="Georgia"/>
            </a:rPr>
            <a:t>groups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-30">
              <a:latin typeface="Georgia"/>
              <a:cs typeface="Georgia"/>
            </a:rPr>
            <a:t>It </a:t>
          </a:r>
          <a:r>
            <a:rPr lang="en-US" sz="2000" b="1" kern="1200" spc="5">
              <a:latin typeface="Georgia"/>
              <a:cs typeface="Georgia"/>
            </a:rPr>
            <a:t>is</a:t>
          </a:r>
          <a:r>
            <a:rPr lang="en-US" sz="2000" b="1" kern="1200" spc="-35">
              <a:latin typeface="Georgia"/>
              <a:cs typeface="Georgia"/>
            </a:rPr>
            <a:t> </a:t>
          </a:r>
          <a:r>
            <a:rPr lang="en-US" sz="2000" b="1" kern="1200" spc="110">
              <a:latin typeface="Georgia"/>
              <a:cs typeface="Georgia"/>
            </a:rPr>
            <a:t>around</a:t>
          </a:r>
          <a:r>
            <a:rPr lang="en-US" sz="2000" b="1" kern="1200" spc="-30">
              <a:latin typeface="Georgia"/>
              <a:cs typeface="Georgia"/>
            </a:rPr>
            <a:t> 40.2%</a:t>
          </a:r>
          <a:endParaRPr lang="en-US" sz="2000" b="1" kern="1200" dirty="0">
            <a:latin typeface="+mn-lt"/>
          </a:endParaRPr>
        </a:p>
      </dsp:txBody>
      <dsp:txXfrm>
        <a:off x="2273758" y="537252"/>
        <a:ext cx="4824368" cy="12870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0"/>
          <a:ext cx="4075156" cy="10368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Conclusions</a:t>
          </a:r>
        </a:p>
      </dsp:txBody>
      <dsp:txXfrm>
        <a:off x="0" y="0"/>
        <a:ext cx="4075156" cy="1036800"/>
      </dsp:txXfrm>
    </dsp:sp>
    <dsp:sp modelId="{5A569864-48F6-4D35-BCF3-8A2C5A18C1AD}">
      <dsp:nvSpPr>
        <dsp:cNvPr id="0" name=""/>
        <dsp:cNvSpPr/>
      </dsp:nvSpPr>
      <dsp:spPr>
        <a:xfrm>
          <a:off x="0" y="1057415"/>
          <a:ext cx="4075156" cy="177875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spc="-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Almost 42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of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consumers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get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know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14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about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energy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6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drinks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through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5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Ads. </a:t>
          </a:r>
          <a:endParaRPr lang="en-US" sz="18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spc="125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CodeX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needs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9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improve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its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1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online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4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visibility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6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order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2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to</a:t>
          </a:r>
          <a:r>
            <a:rPr lang="en-US" sz="1800" b="1" kern="1200" spc="-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5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attract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0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more</a:t>
          </a:r>
          <a:r>
            <a:rPr lang="en-US" sz="1800" b="1" kern="1200" spc="-3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1800" b="1" kern="1200" spc="1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customers</a:t>
          </a:r>
          <a:endParaRPr lang="en-US" sz="18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0" y="1057415"/>
        <a:ext cx="4075156" cy="177875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726" y="1185011"/>
          <a:ext cx="1906057" cy="4158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Conclusions</a:t>
          </a:r>
        </a:p>
      </dsp:txBody>
      <dsp:txXfrm>
        <a:off x="3726" y="1185011"/>
        <a:ext cx="1906057" cy="415800"/>
      </dsp:txXfrm>
    </dsp:sp>
    <dsp:sp modelId="{6545782A-404F-436A-B10D-9A095F4FA7D2}">
      <dsp:nvSpPr>
        <dsp:cNvPr id="0" name=""/>
        <dsp:cNvSpPr/>
      </dsp:nvSpPr>
      <dsp:spPr>
        <a:xfrm>
          <a:off x="1909783" y="886155"/>
          <a:ext cx="381211" cy="1013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443479" y="886155"/>
          <a:ext cx="5184475" cy="1013512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100" dirty="0">
              <a:latin typeface="Georgia"/>
              <a:cs typeface="Georgia"/>
            </a:rPr>
            <a:t>The thinking of respondents about our brand in Neutral 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-30">
              <a:latin typeface="Georgia"/>
              <a:cs typeface="Georgia"/>
            </a:rPr>
            <a:t>More than 60% rate such</a:t>
          </a:r>
          <a:endParaRPr lang="en-US" sz="2000" b="1" kern="1200" dirty="0">
            <a:latin typeface="+mn-lt"/>
          </a:endParaRPr>
        </a:p>
      </dsp:txBody>
      <dsp:txXfrm>
        <a:off x="2443479" y="886155"/>
        <a:ext cx="5184475" cy="10135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726" y="1185011"/>
          <a:ext cx="1906057" cy="4158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Conclusions</a:t>
          </a:r>
        </a:p>
      </dsp:txBody>
      <dsp:txXfrm>
        <a:off x="3726" y="1185011"/>
        <a:ext cx="1906057" cy="415800"/>
      </dsp:txXfrm>
    </dsp:sp>
    <dsp:sp modelId="{6545782A-404F-436A-B10D-9A095F4FA7D2}">
      <dsp:nvSpPr>
        <dsp:cNvPr id="0" name=""/>
        <dsp:cNvSpPr/>
      </dsp:nvSpPr>
      <dsp:spPr>
        <a:xfrm>
          <a:off x="1909783" y="626280"/>
          <a:ext cx="381211" cy="153326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443479" y="626280"/>
          <a:ext cx="5184475" cy="1533262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100" dirty="0">
              <a:latin typeface="Georgia"/>
              <a:cs typeface="Georgia"/>
            </a:rPr>
            <a:t>Theses are the bottom % cities where focus needs to be increased by </a:t>
          </a:r>
          <a:r>
            <a:rPr lang="en-US" sz="2000" b="1" kern="1200" spc="100" dirty="0" err="1">
              <a:latin typeface="Georgia"/>
              <a:cs typeface="Georgia"/>
            </a:rPr>
            <a:t>CodeX</a:t>
          </a:r>
          <a:r>
            <a:rPr lang="en-US" sz="2000" b="1" kern="1200" spc="100" dirty="0">
              <a:latin typeface="Georgia"/>
              <a:cs typeface="Georgia"/>
            </a:rPr>
            <a:t>.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-30" dirty="0">
              <a:latin typeface="Georgia"/>
              <a:cs typeface="Georgia"/>
            </a:rPr>
            <a:t>Among these Lucknow has the least sale.</a:t>
          </a:r>
          <a:endParaRPr lang="en-US" sz="2000" b="1" kern="1200" dirty="0">
            <a:latin typeface="+mn-lt"/>
          </a:endParaRPr>
        </a:p>
      </dsp:txBody>
      <dsp:txXfrm>
        <a:off x="2443479" y="626280"/>
        <a:ext cx="5184475" cy="153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5E9CF-8916-4682-9260-3D8FFCCDE7A1}">
      <dsp:nvSpPr>
        <dsp:cNvPr id="0" name=""/>
        <dsp:cNvSpPr/>
      </dsp:nvSpPr>
      <dsp:spPr>
        <a:xfrm>
          <a:off x="360017" y="469"/>
          <a:ext cx="2771097" cy="1539498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Heard_before</a:t>
          </a:r>
          <a:r>
            <a:rPr lang="en-US" sz="2900" kern="1200" dirty="0"/>
            <a:t>: No</a:t>
          </a:r>
        </a:p>
      </dsp:txBody>
      <dsp:txXfrm>
        <a:off x="405107" y="45559"/>
        <a:ext cx="2680917" cy="1449318"/>
      </dsp:txXfrm>
    </dsp:sp>
    <dsp:sp modelId="{D552EECD-2CB4-4B61-BAE6-AEFABCF482B0}">
      <dsp:nvSpPr>
        <dsp:cNvPr id="0" name=""/>
        <dsp:cNvSpPr/>
      </dsp:nvSpPr>
      <dsp:spPr>
        <a:xfrm rot="5400000">
          <a:off x="1456909" y="1578456"/>
          <a:ext cx="577312" cy="6927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1537733" y="1636187"/>
        <a:ext cx="415664" cy="404118"/>
      </dsp:txXfrm>
    </dsp:sp>
    <dsp:sp modelId="{F476824A-E815-49C4-9A1F-ED4B752EB9B3}">
      <dsp:nvSpPr>
        <dsp:cNvPr id="0" name=""/>
        <dsp:cNvSpPr/>
      </dsp:nvSpPr>
      <dsp:spPr>
        <a:xfrm>
          <a:off x="360017" y="2309718"/>
          <a:ext cx="2771097" cy="1539498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44846"/>
            <a:satOff val="727"/>
            <a:lumOff val="21528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 err="1"/>
            <a:t>Tried_before</a:t>
          </a:r>
          <a:r>
            <a:rPr lang="en-US" sz="2900" kern="1200" dirty="0"/>
            <a:t>: No</a:t>
          </a:r>
        </a:p>
      </dsp:txBody>
      <dsp:txXfrm>
        <a:off x="405107" y="2354808"/>
        <a:ext cx="2680917" cy="144931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2229"/>
          <a:ext cx="3727588" cy="83520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Conclusions</a:t>
          </a:r>
        </a:p>
      </dsp:txBody>
      <dsp:txXfrm>
        <a:off x="0" y="2229"/>
        <a:ext cx="3727588" cy="835200"/>
      </dsp:txXfrm>
    </dsp:sp>
    <dsp:sp modelId="{5A569864-48F6-4D35-BCF3-8A2C5A18C1AD}">
      <dsp:nvSpPr>
        <dsp:cNvPr id="0" name=""/>
        <dsp:cNvSpPr/>
      </dsp:nvSpPr>
      <dsp:spPr>
        <a:xfrm>
          <a:off x="0" y="837429"/>
          <a:ext cx="3727588" cy="1552297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+mn-lt"/>
            </a:rPr>
            <a:t>Supermarkets are the most preferred location to purchase energy drinks.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spc="60" dirty="0">
              <a:latin typeface="+mn-lt"/>
              <a:cs typeface="Tahoma"/>
            </a:rPr>
            <a:t>Almost 45% respondents prefer supermarkets.</a:t>
          </a:r>
          <a:endParaRPr lang="en-US" sz="1800" b="1" kern="1200" dirty="0">
            <a:latin typeface="+mn-lt"/>
          </a:endParaRPr>
        </a:p>
      </dsp:txBody>
      <dsp:txXfrm>
        <a:off x="0" y="837429"/>
        <a:ext cx="3727588" cy="155229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2495"/>
          <a:ext cx="4244423" cy="77760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Conclusions</a:t>
          </a:r>
        </a:p>
      </dsp:txBody>
      <dsp:txXfrm>
        <a:off x="0" y="2495"/>
        <a:ext cx="4244423" cy="777600"/>
      </dsp:txXfrm>
    </dsp:sp>
    <dsp:sp modelId="{5A569864-48F6-4D35-BCF3-8A2C5A18C1AD}">
      <dsp:nvSpPr>
        <dsp:cNvPr id="0" name=""/>
        <dsp:cNvSpPr/>
      </dsp:nvSpPr>
      <dsp:spPr>
        <a:xfrm>
          <a:off x="0" y="780095"/>
          <a:ext cx="4244423" cy="1556415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+mn-lt"/>
            </a:rPr>
            <a:t>Supermarkets are the most preferred location to purchase energy drinks.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spc="60" dirty="0">
              <a:latin typeface="+mn-lt"/>
              <a:cs typeface="Tahoma"/>
            </a:rPr>
            <a:t>Almost 45% respondents prefer supermarkets.</a:t>
          </a:r>
          <a:endParaRPr lang="en-US" sz="1800" b="1" kern="1200" dirty="0">
            <a:latin typeface="+mn-lt"/>
          </a:endParaRPr>
        </a:p>
      </dsp:txBody>
      <dsp:txXfrm>
        <a:off x="0" y="780095"/>
        <a:ext cx="4244423" cy="155641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726" y="1185011"/>
          <a:ext cx="1906057" cy="4158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Conclusions</a:t>
          </a:r>
        </a:p>
      </dsp:txBody>
      <dsp:txXfrm>
        <a:off x="3726" y="1185011"/>
        <a:ext cx="1906057" cy="415800"/>
      </dsp:txXfrm>
    </dsp:sp>
    <dsp:sp modelId="{6545782A-404F-436A-B10D-9A095F4FA7D2}">
      <dsp:nvSpPr>
        <dsp:cNvPr id="0" name=""/>
        <dsp:cNvSpPr/>
      </dsp:nvSpPr>
      <dsp:spPr>
        <a:xfrm>
          <a:off x="1909783" y="431373"/>
          <a:ext cx="381211" cy="19230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443479" y="431373"/>
          <a:ext cx="5184475" cy="1923075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13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Around</a:t>
          </a:r>
          <a:r>
            <a:rPr lang="en-US" sz="2000" b="1" kern="1200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-3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40</a:t>
          </a:r>
          <a:r>
            <a:rPr lang="en-US" sz="2000" b="1" kern="1200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%</a:t>
          </a:r>
          <a:r>
            <a:rPr lang="en-US" sz="2000" b="1" kern="1200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2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of</a:t>
          </a:r>
          <a:r>
            <a:rPr lang="en-US" sz="2000" b="1" kern="1200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consumers</a:t>
          </a:r>
          <a:r>
            <a:rPr lang="en-US" sz="2000" b="1" kern="1200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5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say</a:t>
          </a:r>
          <a:r>
            <a:rPr lang="en-US" sz="2000" b="1" kern="1200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7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that </a:t>
          </a:r>
          <a:r>
            <a:rPr lang="en-US" sz="2000" b="1" kern="1200" spc="-7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5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limited</a:t>
          </a:r>
          <a:r>
            <a:rPr lang="en-US" sz="2000" b="1" kern="1200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9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edition</a:t>
          </a:r>
          <a:r>
            <a:rPr lang="en-US" sz="2000" b="1" kern="1200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0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packaging</a:t>
          </a:r>
          <a:r>
            <a:rPr lang="en-US" sz="2000" b="1" kern="1200" spc="-45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14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influence </a:t>
          </a:r>
          <a:r>
            <a:rPr lang="en-US" sz="2000" b="1" kern="1200" spc="-7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1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purchase</a:t>
          </a:r>
          <a:r>
            <a:rPr lang="en-US" sz="2000" b="1" kern="1200" spc="-4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</a:t>
          </a:r>
          <a:r>
            <a:rPr lang="en-US" sz="2000" b="1" kern="1200" spc="1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decisions</a:t>
          </a:r>
          <a:r>
            <a:rPr lang="en-US" sz="2000" b="1" kern="1200" spc="100">
              <a:latin typeface="Georgia"/>
              <a:cs typeface="Georgia"/>
            </a:rPr>
            <a:t>.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6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If the price of the energy drink is between 50-99, people tend to purchase more</a:t>
          </a:r>
          <a:r>
            <a:rPr lang="en-US" sz="2000" b="1" kern="1200" spc="-30">
              <a:latin typeface="Georgia"/>
              <a:cs typeface="Georgia"/>
            </a:rPr>
            <a:t>.</a:t>
          </a:r>
          <a:endParaRPr lang="en-US" sz="2000" b="1" kern="1200" dirty="0">
            <a:latin typeface="+mn-lt"/>
          </a:endParaRPr>
        </a:p>
      </dsp:txBody>
      <dsp:txXfrm>
        <a:off x="2443479" y="431373"/>
        <a:ext cx="5184475" cy="192307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726" y="1185011"/>
          <a:ext cx="1906057" cy="415800"/>
        </a:xfrm>
        <a:prstGeom prst="rect">
          <a:avLst/>
        </a:prstGeom>
        <a:solidFill>
          <a:schemeClr val="lt1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53340" rIns="149352" bIns="53340" numCol="1" spcCol="1270" anchor="ctr" anchorCtr="0">
          <a:noAutofit/>
        </a:bodyPr>
        <a:lstStyle/>
        <a:p>
          <a:pPr marL="0" lvl="0" indent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Conclusions</a:t>
          </a:r>
        </a:p>
      </dsp:txBody>
      <dsp:txXfrm>
        <a:off x="3726" y="1185011"/>
        <a:ext cx="1906057" cy="415800"/>
      </dsp:txXfrm>
    </dsp:sp>
    <dsp:sp modelId="{6545782A-404F-436A-B10D-9A095F4FA7D2}">
      <dsp:nvSpPr>
        <dsp:cNvPr id="0" name=""/>
        <dsp:cNvSpPr/>
      </dsp:nvSpPr>
      <dsp:spPr>
        <a:xfrm>
          <a:off x="1909783" y="431373"/>
          <a:ext cx="381211" cy="192307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443479" y="431373"/>
          <a:ext cx="5184475" cy="1923075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130" dirty="0" err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CodeX</a:t>
          </a:r>
          <a:r>
            <a:rPr lang="en-US" sz="2000" b="1" kern="1200" spc="13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should focus more on improving the taste of their drink using healthy materials.</a:t>
          </a:r>
          <a:endParaRPr lang="en-US" sz="2000" b="1" kern="1200" dirty="0">
            <a:latin typeface="+mn-lt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spc="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Drinks should have less sugar content such that issues of health concerns get vanished.</a:t>
          </a:r>
          <a:endParaRPr lang="en-US" sz="2000" b="1" kern="1200" dirty="0">
            <a:latin typeface="+mn-lt"/>
          </a:endParaRPr>
        </a:p>
      </dsp:txBody>
      <dsp:txXfrm>
        <a:off x="2443479" y="431373"/>
        <a:ext cx="5184475" cy="192307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6BDCFA-4540-4497-BB1B-A5DAC73972ED}">
      <dsp:nvSpPr>
        <dsp:cNvPr id="0" name=""/>
        <dsp:cNvSpPr/>
      </dsp:nvSpPr>
      <dsp:spPr>
        <a:xfrm>
          <a:off x="4818384" y="1578"/>
          <a:ext cx="2117908" cy="211790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  <a:cs typeface="Arial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1. Immediate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changes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on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the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product</a:t>
          </a: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</dsp:txBody>
      <dsp:txXfrm>
        <a:off x="5128544" y="311738"/>
        <a:ext cx="1497588" cy="1497588"/>
      </dsp:txXfrm>
    </dsp:sp>
    <dsp:sp modelId="{DB530372-1780-4767-8F50-77103F2A88B9}">
      <dsp:nvSpPr>
        <dsp:cNvPr id="0" name=""/>
        <dsp:cNvSpPr/>
      </dsp:nvSpPr>
      <dsp:spPr>
        <a:xfrm rot="2160000">
          <a:off x="6868986" y="1627575"/>
          <a:ext cx="561468" cy="714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6885071" y="1721031"/>
        <a:ext cx="393028" cy="428875"/>
      </dsp:txXfrm>
    </dsp:sp>
    <dsp:sp modelId="{696CBA84-1E7D-4C35-B73E-6D0144E83054}">
      <dsp:nvSpPr>
        <dsp:cNvPr id="0" name=""/>
        <dsp:cNvSpPr/>
      </dsp:nvSpPr>
      <dsp:spPr>
        <a:xfrm>
          <a:off x="7388859" y="1869138"/>
          <a:ext cx="2117908" cy="2117908"/>
        </a:xfrm>
        <a:prstGeom prst="ellipse">
          <a:avLst/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  <a:cs typeface="Arial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2.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Optimal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price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for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the</a:t>
          </a:r>
          <a:r>
            <a:rPr lang="en-US" sz="1800" b="1" kern="1200" spc="-2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drink</a:t>
          </a: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</dsp:txBody>
      <dsp:txXfrm>
        <a:off x="7699019" y="2179298"/>
        <a:ext cx="1497588" cy="1497588"/>
      </dsp:txXfrm>
    </dsp:sp>
    <dsp:sp modelId="{1140170C-8179-44CB-9C72-3BDAA9031B08}">
      <dsp:nvSpPr>
        <dsp:cNvPr id="0" name=""/>
        <dsp:cNvSpPr/>
      </dsp:nvSpPr>
      <dsp:spPr>
        <a:xfrm rot="6480000">
          <a:off x="7681072" y="4066469"/>
          <a:ext cx="561468" cy="714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71245"/>
            <a:satOff val="-10347"/>
            <a:lumOff val="-88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7791317" y="4129330"/>
        <a:ext cx="393028" cy="428875"/>
      </dsp:txXfrm>
    </dsp:sp>
    <dsp:sp modelId="{EE96DAEF-273E-4227-ADAA-E87D8F6D67A1}">
      <dsp:nvSpPr>
        <dsp:cNvPr id="0" name=""/>
        <dsp:cNvSpPr/>
      </dsp:nvSpPr>
      <dsp:spPr>
        <a:xfrm>
          <a:off x="6407025" y="4890913"/>
          <a:ext cx="2117908" cy="2117908"/>
        </a:xfrm>
        <a:prstGeom prst="ellipse">
          <a:avLst/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  <a:cs typeface="Arial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3. Marketing</a:t>
          </a:r>
          <a:r>
            <a:rPr lang="en-US" sz="1800" b="1" kern="1200" spc="-2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campaigns</a:t>
          </a:r>
          <a:r>
            <a:rPr lang="en-US" sz="1800" b="1" kern="1200" spc="-2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&amp;</a:t>
          </a:r>
          <a:r>
            <a:rPr lang="en-US" sz="1800" b="1" kern="1200" spc="-2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offers</a:t>
          </a: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</dsp:txBody>
      <dsp:txXfrm>
        <a:off x="6717185" y="5201073"/>
        <a:ext cx="1497588" cy="1497588"/>
      </dsp:txXfrm>
    </dsp:sp>
    <dsp:sp modelId="{29E8FB9A-4EC6-4CF3-8ABA-2621FD060326}">
      <dsp:nvSpPr>
        <dsp:cNvPr id="0" name=""/>
        <dsp:cNvSpPr/>
      </dsp:nvSpPr>
      <dsp:spPr>
        <a:xfrm rot="10800000">
          <a:off x="5612495" y="5592470"/>
          <a:ext cx="561468" cy="714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742489"/>
            <a:satOff val="-20694"/>
            <a:lumOff val="-176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5780935" y="5735429"/>
        <a:ext cx="393028" cy="428875"/>
      </dsp:txXfrm>
    </dsp:sp>
    <dsp:sp modelId="{ED47AE29-7627-4EAF-B0B7-5A39CF62A8AA}">
      <dsp:nvSpPr>
        <dsp:cNvPr id="0" name=""/>
        <dsp:cNvSpPr/>
      </dsp:nvSpPr>
      <dsp:spPr>
        <a:xfrm>
          <a:off x="3229743" y="4890913"/>
          <a:ext cx="2117908" cy="2117908"/>
        </a:xfrm>
        <a:prstGeom prst="ellipse">
          <a:avLst/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4. Brand</a:t>
          </a:r>
          <a:r>
            <a:rPr lang="en-US" sz="1800" b="1" kern="1200" spc="-4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ambassador</a:t>
          </a: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</dsp:txBody>
      <dsp:txXfrm>
        <a:off x="3539903" y="5201073"/>
        <a:ext cx="1497588" cy="1497588"/>
      </dsp:txXfrm>
    </dsp:sp>
    <dsp:sp modelId="{D70D19D5-0380-46B6-BC81-410F0C40FA6F}">
      <dsp:nvSpPr>
        <dsp:cNvPr id="0" name=""/>
        <dsp:cNvSpPr/>
      </dsp:nvSpPr>
      <dsp:spPr>
        <a:xfrm rot="15120000">
          <a:off x="4710562" y="3997067"/>
          <a:ext cx="561468" cy="714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613734"/>
            <a:satOff val="-31040"/>
            <a:lumOff val="-264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4820807" y="4220124"/>
        <a:ext cx="393028" cy="428875"/>
      </dsp:txXfrm>
    </dsp:sp>
    <dsp:sp modelId="{61BD530F-B7C1-4F04-BA3B-512775A6C2E1}">
      <dsp:nvSpPr>
        <dsp:cNvPr id="0" name=""/>
        <dsp:cNvSpPr/>
      </dsp:nvSpPr>
      <dsp:spPr>
        <a:xfrm>
          <a:off x="2247909" y="1869138"/>
          <a:ext cx="2117908" cy="2117908"/>
        </a:xfrm>
        <a:prstGeom prst="ellipse">
          <a:avLst/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5. Market</a:t>
          </a:r>
          <a:r>
            <a:rPr lang="en-US" sz="1800" b="1" kern="1200" spc="-45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 </a:t>
          </a:r>
          <a:r>
            <a:rPr lang="en-US" sz="1800" b="1" kern="1200" dirty="0">
              <a:solidFill>
                <a:schemeClr val="tx1"/>
              </a:solidFill>
              <a:latin typeface="Curlz MT" panose="04040404050702020202" pitchFamily="82" charset="0"/>
              <a:cs typeface="Arial"/>
            </a:rPr>
            <a:t>enlargement</a:t>
          </a:r>
          <a:endParaRPr lang="en-US" sz="1800" b="1" kern="1200" dirty="0">
            <a:solidFill>
              <a:schemeClr val="tx1"/>
            </a:solidFill>
            <a:latin typeface="Curlz MT" panose="04040404050702020202" pitchFamily="82" charset="0"/>
          </a:endParaRPr>
        </a:p>
      </dsp:txBody>
      <dsp:txXfrm>
        <a:off x="2558069" y="2179298"/>
        <a:ext cx="1497588" cy="1497588"/>
      </dsp:txXfrm>
    </dsp:sp>
    <dsp:sp modelId="{E4314771-0669-4548-B9A2-65741376DD6F}">
      <dsp:nvSpPr>
        <dsp:cNvPr id="0" name=""/>
        <dsp:cNvSpPr/>
      </dsp:nvSpPr>
      <dsp:spPr>
        <a:xfrm rot="19440000">
          <a:off x="4298511" y="1646255"/>
          <a:ext cx="561468" cy="7147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z="-25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4314596" y="1838717"/>
        <a:ext cx="393028" cy="42887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02CF5-FBC4-4472-82C0-0320FC193A41}">
      <dsp:nvSpPr>
        <dsp:cNvPr id="0" name=""/>
        <dsp:cNvSpPr/>
      </dsp:nvSpPr>
      <dsp:spPr>
        <a:xfrm>
          <a:off x="1351420" y="0"/>
          <a:ext cx="5551071" cy="5551071"/>
        </a:xfrm>
        <a:prstGeom prst="triangl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315B1-3CB8-43A9-B194-B30108069B43}">
      <dsp:nvSpPr>
        <dsp:cNvPr id="0" name=""/>
        <dsp:cNvSpPr/>
      </dsp:nvSpPr>
      <dsp:spPr>
        <a:xfrm>
          <a:off x="4126956" y="555649"/>
          <a:ext cx="3608196" cy="9866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People choose </a:t>
          </a:r>
          <a:r>
            <a:rPr lang="en-US" sz="1400" kern="1200" dirty="0" err="1"/>
            <a:t>CodeX</a:t>
          </a:r>
          <a:r>
            <a:rPr lang="en-US" sz="1400" kern="1200" dirty="0"/>
            <a:t> to keep energetic and healthy, thus we should conduct research to increase the amount of caffeine and vitamins.</a:t>
          </a:r>
        </a:p>
      </dsp:txBody>
      <dsp:txXfrm>
        <a:off x="4175119" y="603812"/>
        <a:ext cx="3511870" cy="890290"/>
      </dsp:txXfrm>
    </dsp:sp>
    <dsp:sp modelId="{E26C22CD-CE84-4EC8-AB59-4FD1383098B6}">
      <dsp:nvSpPr>
        <dsp:cNvPr id="0" name=""/>
        <dsp:cNvSpPr/>
      </dsp:nvSpPr>
      <dsp:spPr>
        <a:xfrm>
          <a:off x="4126956" y="1665592"/>
          <a:ext cx="3608196" cy="9866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brand's </a:t>
          </a:r>
          <a:r>
            <a:rPr lang="en-US" sz="1400" kern="1200" dirty="0" err="1"/>
            <a:t>flavour</a:t>
          </a:r>
          <a:r>
            <a:rPr lang="en-US" sz="1400" kern="1200" dirty="0"/>
            <a:t> experience has an average rating of 3, thus boosting taste is critical.</a:t>
          </a:r>
        </a:p>
      </dsp:txBody>
      <dsp:txXfrm>
        <a:off x="4175119" y="1713755"/>
        <a:ext cx="3511870" cy="890290"/>
      </dsp:txXfrm>
    </dsp:sp>
    <dsp:sp modelId="{140F21AB-EC15-4CB1-B363-FD9AE52B0012}">
      <dsp:nvSpPr>
        <dsp:cNvPr id="0" name=""/>
        <dsp:cNvSpPr/>
      </dsp:nvSpPr>
      <dsp:spPr>
        <a:xfrm>
          <a:off x="4126956" y="2775535"/>
          <a:ext cx="3608196" cy="9866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Ensuring that the product is available to consumers, particularly in supermarkets and online stores.</a:t>
          </a:r>
        </a:p>
      </dsp:txBody>
      <dsp:txXfrm>
        <a:off x="4175119" y="2823698"/>
        <a:ext cx="3511870" cy="890290"/>
      </dsp:txXfrm>
    </dsp:sp>
    <dsp:sp modelId="{7CCB6289-60D2-4231-8E44-FB6BFC65AFBD}">
      <dsp:nvSpPr>
        <dsp:cNvPr id="0" name=""/>
        <dsp:cNvSpPr/>
      </dsp:nvSpPr>
      <dsp:spPr>
        <a:xfrm>
          <a:off x="4126956" y="3885478"/>
          <a:ext cx="3608196" cy="9866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Enhancing consumers' </a:t>
          </a:r>
          <a:r>
            <a:rPr lang="en-US" sz="1400" kern="1200" dirty="0" err="1"/>
            <a:t>favourable</a:t>
          </a:r>
          <a:r>
            <a:rPr lang="en-US" sz="1400" kern="1200" dirty="0"/>
            <a:t> perceptions of the brand.
</a:t>
          </a:r>
        </a:p>
      </dsp:txBody>
      <dsp:txXfrm>
        <a:off x="4175119" y="3933641"/>
        <a:ext cx="3511870" cy="89029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9A01-5581-4B47-BFAE-0D9FC4F9F12C}">
      <dsp:nvSpPr>
        <dsp:cNvPr id="0" name=""/>
        <dsp:cNvSpPr/>
      </dsp:nvSpPr>
      <dsp:spPr>
        <a:xfrm>
          <a:off x="0" y="22883"/>
          <a:ext cx="4622512" cy="103680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Conclusions</a:t>
          </a:r>
        </a:p>
      </dsp:txBody>
      <dsp:txXfrm>
        <a:off x="0" y="22883"/>
        <a:ext cx="4622512" cy="1036800"/>
      </dsp:txXfrm>
    </dsp:sp>
    <dsp:sp modelId="{5A569864-48F6-4D35-BCF3-8A2C5A18C1AD}">
      <dsp:nvSpPr>
        <dsp:cNvPr id="0" name=""/>
        <dsp:cNvSpPr/>
      </dsp:nvSpPr>
      <dsp:spPr>
        <a:xfrm>
          <a:off x="0" y="1059683"/>
          <a:ext cx="4622512" cy="1581120"/>
        </a:xfrm>
        <a:prstGeom prst="rect">
          <a:avLst/>
        </a:prstGeom>
        <a:solidFill>
          <a:schemeClr val="accent5">
            <a:alpha val="90000"/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+mn-lt"/>
            </a:rPr>
            <a:t>Optimal price of the drink should be between 50-99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spc="60" dirty="0">
              <a:latin typeface="+mn-lt"/>
              <a:cs typeface="Tahoma"/>
            </a:rPr>
            <a:t>This would be accessible to more number of consumers and thus increasing sale.</a:t>
          </a:r>
          <a:endParaRPr lang="en-US" sz="1800" b="1" kern="1200" dirty="0">
            <a:latin typeface="+mn-lt"/>
          </a:endParaRPr>
        </a:p>
      </dsp:txBody>
      <dsp:txXfrm>
        <a:off x="0" y="1059683"/>
        <a:ext cx="4622512" cy="158112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10AA0-A5A2-4900-89A4-670A8CA97FA1}">
      <dsp:nvSpPr>
        <dsp:cNvPr id="0" name=""/>
        <dsp:cNvSpPr/>
      </dsp:nvSpPr>
      <dsp:spPr>
        <a:xfrm>
          <a:off x="-6221521" y="-951783"/>
          <a:ext cx="7405795" cy="7405795"/>
        </a:xfrm>
        <a:prstGeom prst="blockArc">
          <a:avLst>
            <a:gd name="adj1" fmla="val 18900000"/>
            <a:gd name="adj2" fmla="val 2700000"/>
            <a:gd name="adj3" fmla="val 29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457078-51D3-4C22-A53E-5C81181DE604}">
      <dsp:nvSpPr>
        <dsp:cNvPr id="0" name=""/>
        <dsp:cNvSpPr/>
      </dsp:nvSpPr>
      <dsp:spPr>
        <a:xfrm>
          <a:off x="517439" y="343779"/>
          <a:ext cx="7687266" cy="68799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09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prices should be controlled so that they don't go over Rs. 150.</a:t>
          </a:r>
        </a:p>
      </dsp:txBody>
      <dsp:txXfrm>
        <a:off x="517439" y="343779"/>
        <a:ext cx="7687266" cy="687998"/>
      </dsp:txXfrm>
    </dsp:sp>
    <dsp:sp modelId="{FC422F0A-9090-4E51-ADEE-EF97C97650CA}">
      <dsp:nvSpPr>
        <dsp:cNvPr id="0" name=""/>
        <dsp:cNvSpPr/>
      </dsp:nvSpPr>
      <dsp:spPr>
        <a:xfrm>
          <a:off x="87440" y="257779"/>
          <a:ext cx="859998" cy="859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AA2231-6A9A-4FA5-B188-88B52C9DE3CB}">
      <dsp:nvSpPr>
        <dsp:cNvPr id="0" name=""/>
        <dsp:cNvSpPr/>
      </dsp:nvSpPr>
      <dsp:spPr>
        <a:xfrm>
          <a:off x="1010439" y="1375447"/>
          <a:ext cx="7194267" cy="68799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09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Based on the trends, limited edition packages should be offered.</a:t>
          </a:r>
        </a:p>
      </dsp:txBody>
      <dsp:txXfrm>
        <a:off x="1010439" y="1375447"/>
        <a:ext cx="7194267" cy="687998"/>
      </dsp:txXfrm>
    </dsp:sp>
    <dsp:sp modelId="{EEE5A3DE-017C-4781-AF57-71E8413CC278}">
      <dsp:nvSpPr>
        <dsp:cNvPr id="0" name=""/>
        <dsp:cNvSpPr/>
      </dsp:nvSpPr>
      <dsp:spPr>
        <a:xfrm>
          <a:off x="580439" y="1289447"/>
          <a:ext cx="859998" cy="859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DA4A3B-8DB5-4B3F-9D78-5279B9AB249A}">
      <dsp:nvSpPr>
        <dsp:cNvPr id="0" name=""/>
        <dsp:cNvSpPr/>
      </dsp:nvSpPr>
      <dsp:spPr>
        <a:xfrm>
          <a:off x="1161750" y="2407115"/>
          <a:ext cx="7042955" cy="6879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09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frequency of purchases might increase if specific collectibles were included.</a:t>
          </a:r>
        </a:p>
      </dsp:txBody>
      <dsp:txXfrm>
        <a:off x="1161750" y="2407115"/>
        <a:ext cx="7042955" cy="687998"/>
      </dsp:txXfrm>
    </dsp:sp>
    <dsp:sp modelId="{59CB6765-DE4C-4A17-B455-93EA313E1093}">
      <dsp:nvSpPr>
        <dsp:cNvPr id="0" name=""/>
        <dsp:cNvSpPr/>
      </dsp:nvSpPr>
      <dsp:spPr>
        <a:xfrm>
          <a:off x="731751" y="2321115"/>
          <a:ext cx="859998" cy="859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8B67D6-BCD3-4414-AB76-FA1BB9B151B9}">
      <dsp:nvSpPr>
        <dsp:cNvPr id="0" name=""/>
        <dsp:cNvSpPr/>
      </dsp:nvSpPr>
      <dsp:spPr>
        <a:xfrm>
          <a:off x="1010439" y="3438783"/>
          <a:ext cx="7194267" cy="68799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09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According to the data, print media is less effective than other types, hence the money spent on it will be put into rewards.</a:t>
          </a:r>
        </a:p>
      </dsp:txBody>
      <dsp:txXfrm>
        <a:off x="1010439" y="3438783"/>
        <a:ext cx="7194267" cy="687998"/>
      </dsp:txXfrm>
    </dsp:sp>
    <dsp:sp modelId="{92F0E0A8-0BF7-4E23-B4B9-DF482E897E02}">
      <dsp:nvSpPr>
        <dsp:cNvPr id="0" name=""/>
        <dsp:cNvSpPr/>
      </dsp:nvSpPr>
      <dsp:spPr>
        <a:xfrm>
          <a:off x="580439" y="3352783"/>
          <a:ext cx="859998" cy="859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D372B56-ED34-428B-B2D6-A21EB4D428A1}">
      <dsp:nvSpPr>
        <dsp:cNvPr id="0" name=""/>
        <dsp:cNvSpPr/>
      </dsp:nvSpPr>
      <dsp:spPr>
        <a:xfrm>
          <a:off x="517439" y="4470451"/>
          <a:ext cx="7687266" cy="68799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09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We should encourage customers to post pictures of their collectibles on social media, as this will boost the brand's reputation possibly increase sales.</a:t>
          </a:r>
        </a:p>
      </dsp:txBody>
      <dsp:txXfrm>
        <a:off x="517439" y="4470451"/>
        <a:ext cx="7687266" cy="687998"/>
      </dsp:txXfrm>
    </dsp:sp>
    <dsp:sp modelId="{F90332E6-7BB4-4D38-BBB9-3930C553F8D6}">
      <dsp:nvSpPr>
        <dsp:cNvPr id="0" name=""/>
        <dsp:cNvSpPr/>
      </dsp:nvSpPr>
      <dsp:spPr>
        <a:xfrm>
          <a:off x="87440" y="4384451"/>
          <a:ext cx="859998" cy="85999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7CDD3-1998-44C1-AC66-FBADBF31C167}">
      <dsp:nvSpPr>
        <dsp:cNvPr id="0" name=""/>
        <dsp:cNvSpPr/>
      </dsp:nvSpPr>
      <dsp:spPr>
        <a:xfrm>
          <a:off x="1745303" y="-102595"/>
          <a:ext cx="4354678" cy="4354678"/>
        </a:xfrm>
        <a:prstGeom prst="circularArrow">
          <a:avLst>
            <a:gd name="adj1" fmla="val 4668"/>
            <a:gd name="adj2" fmla="val 272909"/>
            <a:gd name="adj3" fmla="val 12903936"/>
            <a:gd name="adj4" fmla="val 17981560"/>
            <a:gd name="adj5" fmla="val 484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705A4B-0972-408C-8978-00A90F99C2F6}">
      <dsp:nvSpPr>
        <dsp:cNvPr id="0" name=""/>
        <dsp:cNvSpPr/>
      </dsp:nvSpPr>
      <dsp:spPr>
        <a:xfrm>
          <a:off x="2499535" y="731"/>
          <a:ext cx="2846214" cy="142310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a global superstar with a massive fan base.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2569005" y="70201"/>
        <a:ext cx="2707274" cy="1284167"/>
      </dsp:txXfrm>
    </dsp:sp>
    <dsp:sp modelId="{E3FD816E-4151-4BE1-B198-E9613DF9AC1B}">
      <dsp:nvSpPr>
        <dsp:cNvPr id="0" name=""/>
        <dsp:cNvSpPr/>
      </dsp:nvSpPr>
      <dsp:spPr>
        <a:xfrm>
          <a:off x="4063154" y="1564349"/>
          <a:ext cx="2846214" cy="142310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19436"/>
                <a:satOff val="1971"/>
                <a:lumOff val="8285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2">
                <a:shade val="80000"/>
                <a:hueOff val="-119436"/>
                <a:satOff val="1971"/>
                <a:lumOff val="8285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2">
                <a:shade val="80000"/>
                <a:hueOff val="-119436"/>
                <a:satOff val="1971"/>
                <a:lumOff val="8285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associated with energy and excitement, which are two key qualities of energy drinks.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4132624" y="1633819"/>
        <a:ext cx="2707274" cy="1284167"/>
      </dsp:txXfrm>
    </dsp:sp>
    <dsp:sp modelId="{F626C552-8BAD-404B-94A9-D483104D7114}">
      <dsp:nvSpPr>
        <dsp:cNvPr id="0" name=""/>
        <dsp:cNvSpPr/>
      </dsp:nvSpPr>
      <dsp:spPr>
        <a:xfrm>
          <a:off x="2499535" y="3127968"/>
          <a:ext cx="2846214" cy="142310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238871"/>
                <a:satOff val="3941"/>
                <a:lumOff val="16571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2">
                <a:shade val="80000"/>
                <a:hueOff val="-238871"/>
                <a:satOff val="3941"/>
                <a:lumOff val="16571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2">
                <a:shade val="80000"/>
                <a:hueOff val="-238871"/>
                <a:satOff val="3941"/>
                <a:lumOff val="16571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0" i="0" kern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very marketable and would help to generate buzz for the energy drink brand.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2569005" y="3197438"/>
        <a:ext cx="2707274" cy="1284167"/>
      </dsp:txXfrm>
    </dsp:sp>
    <dsp:sp modelId="{A2CFB82F-9ACF-40A4-96DC-DF293C174842}">
      <dsp:nvSpPr>
        <dsp:cNvPr id="0" name=""/>
        <dsp:cNvSpPr/>
      </dsp:nvSpPr>
      <dsp:spPr>
        <a:xfrm>
          <a:off x="935916" y="1564349"/>
          <a:ext cx="2846214" cy="142310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58307"/>
                <a:satOff val="5912"/>
                <a:lumOff val="24856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2">
                <a:shade val="80000"/>
                <a:hueOff val="-358307"/>
                <a:satOff val="5912"/>
                <a:lumOff val="24856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2">
                <a:shade val="80000"/>
                <a:hueOff val="-358307"/>
                <a:satOff val="5912"/>
                <a:lumOff val="24856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He is a positive role model who is known for his hard work and dedication.</a:t>
          </a:r>
        </a:p>
      </dsp:txBody>
      <dsp:txXfrm>
        <a:off x="1005386" y="1633819"/>
        <a:ext cx="2707274" cy="128416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C7FB9-7D17-475B-9F17-EF47149EB422}">
      <dsp:nvSpPr>
        <dsp:cNvPr id="0" name=""/>
        <dsp:cNvSpPr/>
      </dsp:nvSpPr>
      <dsp:spPr>
        <a:xfrm>
          <a:off x="0" y="62262"/>
          <a:ext cx="7681843" cy="1264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CodeX</a:t>
          </a:r>
          <a:r>
            <a:rPr lang="en-US" sz="2300" kern="1200" dirty="0"/>
            <a:t> has reached consumers between the ages of 19 and 45, but we are still behind in reaching those under 19.</a:t>
          </a:r>
        </a:p>
      </dsp:txBody>
      <dsp:txXfrm>
        <a:off x="61741" y="124003"/>
        <a:ext cx="7558361" cy="1141288"/>
      </dsp:txXfrm>
    </dsp:sp>
    <dsp:sp modelId="{97702F4D-DC7E-46F2-8773-BB198B3BAF1A}">
      <dsp:nvSpPr>
        <dsp:cNvPr id="0" name=""/>
        <dsp:cNvSpPr/>
      </dsp:nvSpPr>
      <dsp:spPr>
        <a:xfrm>
          <a:off x="0" y="1327032"/>
          <a:ext cx="768184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9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1327032"/>
        <a:ext cx="7681843" cy="380880"/>
      </dsp:txXfrm>
    </dsp:sp>
    <dsp:sp modelId="{7B9D6959-186D-47C6-8F13-C92FDC3A4534}">
      <dsp:nvSpPr>
        <dsp:cNvPr id="0" name=""/>
        <dsp:cNvSpPr/>
      </dsp:nvSpPr>
      <dsp:spPr>
        <a:xfrm>
          <a:off x="0" y="1707912"/>
          <a:ext cx="7681843" cy="126477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 order to appeal to this age group, the marketing strategy, product, and price should all be appropriate.</a:t>
          </a:r>
        </a:p>
      </dsp:txBody>
      <dsp:txXfrm>
        <a:off x="61741" y="1769653"/>
        <a:ext cx="7558361" cy="1141288"/>
      </dsp:txXfrm>
    </dsp:sp>
    <dsp:sp modelId="{22189257-A47B-470B-B3F8-EA258089B855}">
      <dsp:nvSpPr>
        <dsp:cNvPr id="0" name=""/>
        <dsp:cNvSpPr/>
      </dsp:nvSpPr>
      <dsp:spPr>
        <a:xfrm>
          <a:off x="0" y="2972682"/>
          <a:ext cx="768184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99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800" kern="1200" dirty="0"/>
        </a:p>
      </dsp:txBody>
      <dsp:txXfrm>
        <a:off x="0" y="2972682"/>
        <a:ext cx="7681843" cy="380880"/>
      </dsp:txXfrm>
    </dsp:sp>
    <dsp:sp modelId="{67B2CEC6-C8AB-4A11-B455-3E05C1A3E304}">
      <dsp:nvSpPr>
        <dsp:cNvPr id="0" name=""/>
        <dsp:cNvSpPr/>
      </dsp:nvSpPr>
      <dsp:spPr>
        <a:xfrm>
          <a:off x="0" y="3353562"/>
          <a:ext cx="7681843" cy="12647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This will aid the expansion of </a:t>
          </a:r>
          <a:r>
            <a:rPr lang="en-US" sz="2300" kern="1200" dirty="0" err="1"/>
            <a:t>CodeX</a:t>
          </a:r>
          <a:r>
            <a:rPr lang="en-US" sz="2300" kern="1200" dirty="0"/>
            <a:t> in the market.</a:t>
          </a:r>
        </a:p>
      </dsp:txBody>
      <dsp:txXfrm>
        <a:off x="61741" y="3415303"/>
        <a:ext cx="7558361" cy="11412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5E9CF-8916-4682-9260-3D8FFCCDE7A1}">
      <dsp:nvSpPr>
        <dsp:cNvPr id="0" name=""/>
        <dsp:cNvSpPr/>
      </dsp:nvSpPr>
      <dsp:spPr>
        <a:xfrm>
          <a:off x="360017" y="469"/>
          <a:ext cx="2771097" cy="15394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Tried_before</a:t>
          </a:r>
          <a:r>
            <a:rPr lang="en-US" sz="2300" kern="1200" dirty="0"/>
            <a:t> : No</a:t>
          </a:r>
        </a:p>
      </dsp:txBody>
      <dsp:txXfrm>
        <a:off x="405107" y="45559"/>
        <a:ext cx="2680917" cy="1449318"/>
      </dsp:txXfrm>
    </dsp:sp>
    <dsp:sp modelId="{D552EECD-2CB4-4B61-BAE6-AEFABCF482B0}">
      <dsp:nvSpPr>
        <dsp:cNvPr id="0" name=""/>
        <dsp:cNvSpPr/>
      </dsp:nvSpPr>
      <dsp:spPr>
        <a:xfrm rot="5400000">
          <a:off x="1456909" y="1578456"/>
          <a:ext cx="577312" cy="6927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537733" y="1636187"/>
        <a:ext cx="415664" cy="404118"/>
      </dsp:txXfrm>
    </dsp:sp>
    <dsp:sp modelId="{936538CE-4A7D-493C-A732-DDB29628AE40}">
      <dsp:nvSpPr>
        <dsp:cNvPr id="0" name=""/>
        <dsp:cNvSpPr/>
      </dsp:nvSpPr>
      <dsp:spPr>
        <a:xfrm>
          <a:off x="360017" y="2309718"/>
          <a:ext cx="2771097" cy="15394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Taste_experience</a:t>
          </a:r>
          <a:r>
            <a:rPr lang="en-US" sz="2300" kern="1200" dirty="0"/>
            <a:t>: Null</a:t>
          </a:r>
        </a:p>
      </dsp:txBody>
      <dsp:txXfrm>
        <a:off x="405107" y="2354808"/>
        <a:ext cx="2680917" cy="144931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6CACF-F7A9-4458-8534-0083168C05E9}">
      <dsp:nvSpPr>
        <dsp:cNvPr id="0" name=""/>
        <dsp:cNvSpPr/>
      </dsp:nvSpPr>
      <dsp:spPr>
        <a:xfrm>
          <a:off x="1335" y="412024"/>
          <a:ext cx="2847107" cy="1708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spc="-180" dirty="0">
              <a:solidFill>
                <a:schemeClr val="tx1"/>
              </a:solidFill>
              <a:latin typeface="Tahoma"/>
              <a:cs typeface="Tahoma"/>
            </a:rPr>
            <a:t>Improvements</a:t>
          </a:r>
          <a:endParaRPr lang="en-US" sz="1400" kern="1200" dirty="0">
            <a:solidFill>
              <a:schemeClr val="tx1"/>
            </a:solidFill>
          </a:endParaRP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" dirty="0">
              <a:solidFill>
                <a:schemeClr val="tx1"/>
              </a:solidFill>
              <a:latin typeface="Tahoma"/>
              <a:cs typeface="Tahoma"/>
            </a:rPr>
            <a:t>Add fresh </a:t>
          </a:r>
          <a:r>
            <a:rPr lang="en-US" sz="1100" kern="1200" spc="5" dirty="0" err="1">
              <a:solidFill>
                <a:schemeClr val="tx1"/>
              </a:solidFill>
              <a:latin typeface="Tahoma"/>
              <a:cs typeface="Tahoma"/>
            </a:rPr>
            <a:t>flavours</a:t>
          </a:r>
          <a:endParaRPr lang="en-US" sz="1100" kern="1200" dirty="0">
            <a:solidFill>
              <a:schemeClr val="tx1"/>
            </a:solidFill>
          </a:endParaRP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" dirty="0">
              <a:solidFill>
                <a:schemeClr val="tx1"/>
              </a:solidFill>
              <a:latin typeface="Tahoma"/>
              <a:cs typeface="Tahoma"/>
            </a:rPr>
            <a:t>Simple and lovely packaging 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" dirty="0">
              <a:solidFill>
                <a:schemeClr val="tx1"/>
              </a:solidFill>
              <a:latin typeface="Tahoma"/>
              <a:cs typeface="Tahoma"/>
            </a:rPr>
            <a:t>Less use of Sugar </a:t>
          </a:r>
        </a:p>
      </dsp:txBody>
      <dsp:txXfrm>
        <a:off x="51368" y="462057"/>
        <a:ext cx="2747041" cy="1608198"/>
      </dsp:txXfrm>
    </dsp:sp>
    <dsp:sp modelId="{C36E020B-EDD7-43A9-A004-32F39E2970B9}">
      <dsp:nvSpPr>
        <dsp:cNvPr id="0" name=""/>
        <dsp:cNvSpPr/>
      </dsp:nvSpPr>
      <dsp:spPr>
        <a:xfrm>
          <a:off x="3098988" y="913115"/>
          <a:ext cx="603586" cy="7060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098988" y="1054331"/>
        <a:ext cx="422510" cy="423650"/>
      </dsp:txXfrm>
    </dsp:sp>
    <dsp:sp modelId="{175808D3-DE0D-4DEC-9993-954319D8C078}">
      <dsp:nvSpPr>
        <dsp:cNvPr id="0" name=""/>
        <dsp:cNvSpPr/>
      </dsp:nvSpPr>
      <dsp:spPr>
        <a:xfrm>
          <a:off x="3987286" y="412024"/>
          <a:ext cx="2847107" cy="1708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27248"/>
                <a:satOff val="-5151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-3327248"/>
                <a:satOff val="-5151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-3327248"/>
                <a:satOff val="-5151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spc="-445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sz="1400" b="1" kern="1200" spc="-140">
              <a:solidFill>
                <a:schemeClr val="tx1"/>
              </a:solidFill>
              <a:latin typeface="Tahoma"/>
              <a:cs typeface="Tahoma"/>
            </a:rPr>
            <a:t>de</a:t>
          </a:r>
          <a:r>
            <a:rPr lang="en-US" sz="1400" b="1" kern="1200" spc="-21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sz="1400" b="1" kern="1200" spc="-105">
              <a:solidFill>
                <a:schemeClr val="tx1"/>
              </a:solidFill>
              <a:latin typeface="Tahoma"/>
              <a:cs typeface="Tahoma"/>
            </a:rPr>
            <a:t>l</a:t>
          </a:r>
          <a:r>
            <a:rPr lang="en-US" sz="1400" b="1" kern="1200" spc="-16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1400" b="1" kern="1200" spc="-55">
              <a:solidFill>
                <a:schemeClr val="tx1"/>
              </a:solidFill>
              <a:latin typeface="Tahoma"/>
              <a:cs typeface="Tahoma"/>
            </a:rPr>
            <a:t>P</a:t>
          </a:r>
          <a:r>
            <a:rPr lang="en-US" sz="1400" b="1" kern="1200" spc="-135">
              <a:solidFill>
                <a:schemeClr val="tx1"/>
              </a:solidFill>
              <a:latin typeface="Tahoma"/>
              <a:cs typeface="Tahoma"/>
            </a:rPr>
            <a:t>r</a:t>
          </a:r>
          <a:r>
            <a:rPr lang="en-US" sz="1400" b="1" kern="1200" spc="-95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sz="1400" b="1" kern="1200" spc="-105">
              <a:solidFill>
                <a:schemeClr val="tx1"/>
              </a:solidFill>
              <a:latin typeface="Tahoma"/>
              <a:cs typeface="Tahoma"/>
            </a:rPr>
            <a:t>c</a:t>
          </a:r>
          <a:r>
            <a:rPr lang="en-US" sz="1400" b="1" kern="1200" spc="-135">
              <a:solidFill>
                <a:schemeClr val="tx1"/>
              </a:solidFill>
              <a:latin typeface="Tahoma"/>
              <a:cs typeface="Tahoma"/>
            </a:rPr>
            <a:t>e</a:t>
          </a:r>
          <a:endParaRPr lang="en-US" sz="14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b="0" kern="1200" dirty="0">
              <a:solidFill>
                <a:schemeClr val="tx1"/>
              </a:solidFill>
              <a:latin typeface="Tahoma"/>
              <a:cs typeface="Tahoma"/>
            </a:rPr>
            <a:t>Rs 50-99 to acquire market share</a:t>
          </a:r>
          <a:endParaRPr lang="en-US" sz="11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b="0" kern="1200" dirty="0">
              <a:solidFill>
                <a:schemeClr val="tx1"/>
              </a:solidFill>
              <a:latin typeface="Tahoma"/>
              <a:cs typeface="Tahoma"/>
            </a:rPr>
            <a:t>should reflect the mindset of consumers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b="0" kern="1200" dirty="0">
              <a:solidFill>
                <a:schemeClr val="tx1"/>
              </a:solidFill>
              <a:latin typeface="Tahoma"/>
              <a:cs typeface="Tahoma"/>
            </a:rPr>
            <a:t>Better-tasting premium beverages (above 150)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b="0" kern="1200" dirty="0">
              <a:solidFill>
                <a:schemeClr val="tx1"/>
              </a:solidFill>
              <a:latin typeface="Tahoma"/>
              <a:cs typeface="Tahoma"/>
            </a:rPr>
            <a:t>Pay attention to gross sales rather than net profit. </a:t>
          </a:r>
          <a:endParaRPr lang="en-US" sz="1100" kern="1200" dirty="0">
            <a:solidFill>
              <a:schemeClr val="tx1"/>
            </a:solidFill>
          </a:endParaRPr>
        </a:p>
      </dsp:txBody>
      <dsp:txXfrm>
        <a:off x="4037319" y="462057"/>
        <a:ext cx="2747041" cy="1608198"/>
      </dsp:txXfrm>
    </dsp:sp>
    <dsp:sp modelId="{24D2D118-4E98-4639-8679-ECF9544DC7A1}">
      <dsp:nvSpPr>
        <dsp:cNvPr id="0" name=""/>
        <dsp:cNvSpPr/>
      </dsp:nvSpPr>
      <dsp:spPr>
        <a:xfrm rot="5400000">
          <a:off x="5109046" y="2319586"/>
          <a:ext cx="603586" cy="7060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990872"/>
                <a:satOff val="-7727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-4990872"/>
                <a:satOff val="-7727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-4990872"/>
                <a:satOff val="-7727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5199014" y="2370834"/>
        <a:ext cx="423650" cy="422510"/>
      </dsp:txXfrm>
    </dsp:sp>
    <dsp:sp modelId="{E6ACD97B-7C2E-4213-9DD3-2519E04E30AD}">
      <dsp:nvSpPr>
        <dsp:cNvPr id="0" name=""/>
        <dsp:cNvSpPr/>
      </dsp:nvSpPr>
      <dsp:spPr>
        <a:xfrm>
          <a:off x="3987286" y="3259132"/>
          <a:ext cx="2847107" cy="1708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654497"/>
                <a:satOff val="-10303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-6654497"/>
                <a:satOff val="-10303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-6654497"/>
                <a:satOff val="-10303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spc="-10">
              <a:solidFill>
                <a:schemeClr val="tx1"/>
              </a:solidFill>
              <a:latin typeface="Tahoma"/>
              <a:cs typeface="Tahoma"/>
            </a:rPr>
            <a:t>T</a:t>
          </a:r>
          <a:r>
            <a:rPr lang="en-US" sz="1400" b="1" kern="1200" spc="-21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sz="1400" b="1" kern="1200" spc="-135">
              <a:solidFill>
                <a:schemeClr val="tx1"/>
              </a:solidFill>
              <a:latin typeface="Tahoma"/>
              <a:cs typeface="Tahoma"/>
            </a:rPr>
            <a:t>r</a:t>
          </a:r>
          <a:r>
            <a:rPr lang="en-US" sz="1400" b="1" kern="1200" spc="-240">
              <a:solidFill>
                <a:schemeClr val="tx1"/>
              </a:solidFill>
              <a:latin typeface="Tahoma"/>
              <a:cs typeface="Tahoma"/>
            </a:rPr>
            <a:t>g</a:t>
          </a:r>
          <a:r>
            <a:rPr lang="en-US" sz="1400" b="1" kern="1200" spc="-140">
              <a:solidFill>
                <a:schemeClr val="tx1"/>
              </a:solidFill>
              <a:latin typeface="Tahoma"/>
              <a:cs typeface="Tahoma"/>
            </a:rPr>
            <a:t>e</a:t>
          </a:r>
          <a:r>
            <a:rPr lang="en-US" sz="1400" b="1" kern="1200" spc="-80">
              <a:solidFill>
                <a:schemeClr val="tx1"/>
              </a:solidFill>
              <a:latin typeface="Tahoma"/>
              <a:cs typeface="Tahoma"/>
            </a:rPr>
            <a:t>t</a:t>
          </a:r>
          <a:r>
            <a:rPr lang="en-US" sz="1400" b="1" kern="1200" spc="-16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1400" b="1" kern="1200" spc="7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sz="1400" b="1" kern="1200" spc="-180">
              <a:solidFill>
                <a:schemeClr val="tx1"/>
              </a:solidFill>
              <a:latin typeface="Tahoma"/>
              <a:cs typeface="Tahoma"/>
            </a:rPr>
            <a:t>u</a:t>
          </a:r>
          <a:r>
            <a:rPr lang="en-US" sz="1400" b="1" kern="1200" spc="-140">
              <a:solidFill>
                <a:schemeClr val="tx1"/>
              </a:solidFill>
              <a:latin typeface="Tahoma"/>
              <a:cs typeface="Tahoma"/>
            </a:rPr>
            <a:t>d</a:t>
          </a:r>
          <a:r>
            <a:rPr lang="en-US" sz="1400" b="1" kern="1200" spc="-95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sz="1400" b="1" kern="1200" spc="-140">
              <a:solidFill>
                <a:schemeClr val="tx1"/>
              </a:solidFill>
              <a:latin typeface="Tahoma"/>
              <a:cs typeface="Tahoma"/>
            </a:rPr>
            <a:t>e</a:t>
          </a:r>
          <a:r>
            <a:rPr lang="en-US" sz="1400" b="1" kern="1200" spc="-180">
              <a:solidFill>
                <a:schemeClr val="tx1"/>
              </a:solidFill>
              <a:latin typeface="Tahoma"/>
              <a:cs typeface="Tahoma"/>
            </a:rPr>
            <a:t>n</a:t>
          </a:r>
          <a:r>
            <a:rPr lang="en-US" sz="1400" b="1" kern="1200" spc="-105">
              <a:solidFill>
                <a:schemeClr val="tx1"/>
              </a:solidFill>
              <a:latin typeface="Tahoma"/>
              <a:cs typeface="Tahoma"/>
            </a:rPr>
            <a:t>c</a:t>
          </a:r>
          <a:r>
            <a:rPr lang="en-US" sz="1400" b="1" kern="1200" spc="-135">
              <a:solidFill>
                <a:schemeClr val="tx1"/>
              </a:solidFill>
              <a:latin typeface="Tahoma"/>
              <a:cs typeface="Tahoma"/>
            </a:rPr>
            <a:t>e</a:t>
          </a:r>
          <a:endParaRPr lang="en-US" sz="14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0" dirty="0">
              <a:solidFill>
                <a:schemeClr val="tx1"/>
              </a:solidFill>
              <a:latin typeface="Tahoma"/>
              <a:cs typeface="Tahoma"/>
            </a:rPr>
            <a:t>Youths visiting cafes</a:t>
          </a:r>
          <a:endParaRPr lang="en-US" sz="11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0" dirty="0">
              <a:solidFill>
                <a:schemeClr val="tx1"/>
              </a:solidFill>
              <a:latin typeface="Tahoma"/>
              <a:cs typeface="Tahoma"/>
            </a:rPr>
            <a:t>Sporting individuals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0" dirty="0">
              <a:solidFill>
                <a:schemeClr val="tx1"/>
              </a:solidFill>
              <a:latin typeface="Tahoma"/>
              <a:cs typeface="Tahoma"/>
            </a:rPr>
            <a:t>Fitness instructors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50" dirty="0">
              <a:solidFill>
                <a:schemeClr val="tx1"/>
              </a:solidFill>
              <a:latin typeface="Tahoma"/>
              <a:cs typeface="Tahoma"/>
            </a:rPr>
            <a:t>Nutritionists</a:t>
          </a:r>
          <a:endParaRPr lang="en-US" sz="11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4037319" y="3309165"/>
        <a:ext cx="2747041" cy="1608198"/>
      </dsp:txXfrm>
    </dsp:sp>
    <dsp:sp modelId="{518CAA57-3163-4CD0-B282-B1105BDDEFB4}">
      <dsp:nvSpPr>
        <dsp:cNvPr id="0" name=""/>
        <dsp:cNvSpPr/>
      </dsp:nvSpPr>
      <dsp:spPr>
        <a:xfrm rot="10800000">
          <a:off x="3133153" y="3760223"/>
          <a:ext cx="603586" cy="70608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81745"/>
                <a:satOff val="-15454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-9981745"/>
                <a:satOff val="-15454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-9981745"/>
                <a:satOff val="-15454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314229" y="3901439"/>
        <a:ext cx="422510" cy="423650"/>
      </dsp:txXfrm>
    </dsp:sp>
    <dsp:sp modelId="{9C355F78-5880-479F-8BE1-96EE20D8A747}">
      <dsp:nvSpPr>
        <dsp:cNvPr id="0" name=""/>
        <dsp:cNvSpPr/>
      </dsp:nvSpPr>
      <dsp:spPr>
        <a:xfrm>
          <a:off x="1335" y="3259132"/>
          <a:ext cx="2847107" cy="17082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9981745"/>
                <a:satOff val="-15454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-9981745"/>
                <a:satOff val="-15454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-9981745"/>
                <a:satOff val="-15454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spc="175" dirty="0">
              <a:solidFill>
                <a:schemeClr val="tx1"/>
              </a:solidFill>
              <a:latin typeface="Tahoma"/>
              <a:cs typeface="Tahoma"/>
            </a:rPr>
            <a:t>M</a:t>
          </a:r>
          <a:r>
            <a:rPr lang="en-US" sz="1400" b="1" kern="1200" spc="-210" dirty="0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sz="1400" b="1" kern="1200" spc="-135" dirty="0">
              <a:solidFill>
                <a:schemeClr val="tx1"/>
              </a:solidFill>
              <a:latin typeface="Tahoma"/>
              <a:cs typeface="Tahoma"/>
            </a:rPr>
            <a:t>r</a:t>
          </a:r>
          <a:r>
            <a:rPr lang="en-US" sz="1400" b="1" kern="1200" spc="-114" dirty="0">
              <a:solidFill>
                <a:schemeClr val="tx1"/>
              </a:solidFill>
              <a:latin typeface="Tahoma"/>
              <a:cs typeface="Tahoma"/>
            </a:rPr>
            <a:t>k</a:t>
          </a:r>
          <a:r>
            <a:rPr lang="en-US" sz="1400" b="1" kern="1200" spc="-140" dirty="0">
              <a:solidFill>
                <a:schemeClr val="tx1"/>
              </a:solidFill>
              <a:latin typeface="Tahoma"/>
              <a:cs typeface="Tahoma"/>
            </a:rPr>
            <a:t>e</a:t>
          </a:r>
          <a:r>
            <a:rPr lang="en-US" sz="1400" b="1" kern="1200" spc="-85" dirty="0">
              <a:solidFill>
                <a:schemeClr val="tx1"/>
              </a:solidFill>
              <a:latin typeface="Tahoma"/>
              <a:cs typeface="Tahoma"/>
            </a:rPr>
            <a:t>t</a:t>
          </a:r>
          <a:r>
            <a:rPr lang="en-US" sz="1400" b="1" kern="1200" spc="-95" dirty="0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sz="1400" b="1" kern="1200" spc="-180" dirty="0">
              <a:solidFill>
                <a:schemeClr val="tx1"/>
              </a:solidFill>
              <a:latin typeface="Tahoma"/>
              <a:cs typeface="Tahoma"/>
            </a:rPr>
            <a:t>n</a:t>
          </a:r>
          <a:r>
            <a:rPr lang="en-US" sz="1400" b="1" kern="1200" spc="-235" dirty="0">
              <a:solidFill>
                <a:schemeClr val="tx1"/>
              </a:solidFill>
              <a:latin typeface="Tahoma"/>
              <a:cs typeface="Tahoma"/>
            </a:rPr>
            <a:t>g</a:t>
          </a:r>
          <a:r>
            <a:rPr lang="en-US" sz="1400" b="1" kern="1200" spc="-160" dirty="0">
              <a:solidFill>
                <a:schemeClr val="tx1"/>
              </a:solidFill>
              <a:latin typeface="Tahoma"/>
              <a:cs typeface="Tahoma"/>
            </a:rPr>
            <a:t> </a:t>
          </a:r>
          <a:r>
            <a:rPr lang="en-US" sz="1400" b="1" kern="1200" spc="-30" dirty="0" err="1">
              <a:solidFill>
                <a:schemeClr val="tx1"/>
              </a:solidFill>
              <a:latin typeface="Tahoma"/>
              <a:cs typeface="Tahoma"/>
            </a:rPr>
            <a:t>C</a:t>
          </a:r>
          <a:r>
            <a:rPr lang="en-US" sz="1400" b="1" kern="1200" spc="-210" dirty="0" err="1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sz="1400" b="1" kern="1200" spc="-260" dirty="0" err="1">
              <a:solidFill>
                <a:schemeClr val="tx1"/>
              </a:solidFill>
              <a:latin typeface="Tahoma"/>
              <a:cs typeface="Tahoma"/>
            </a:rPr>
            <a:t>m</a:t>
          </a:r>
          <a:r>
            <a:rPr lang="en-US" sz="1400" b="1" kern="1200" spc="-140" dirty="0" err="1">
              <a:solidFill>
                <a:schemeClr val="tx1"/>
              </a:solidFill>
              <a:latin typeface="Tahoma"/>
              <a:cs typeface="Tahoma"/>
            </a:rPr>
            <a:t>p</a:t>
          </a:r>
          <a:r>
            <a:rPr lang="en-US" sz="1400" b="1" kern="1200" spc="-210" dirty="0" err="1">
              <a:solidFill>
                <a:schemeClr val="tx1"/>
              </a:solidFill>
              <a:latin typeface="Tahoma"/>
              <a:cs typeface="Tahoma"/>
            </a:rPr>
            <a:t>a</a:t>
          </a:r>
          <a:r>
            <a:rPr lang="en-US" sz="1400" b="1" kern="1200" spc="-95" dirty="0" err="1">
              <a:solidFill>
                <a:schemeClr val="tx1"/>
              </a:solidFill>
              <a:latin typeface="Tahoma"/>
              <a:cs typeface="Tahoma"/>
            </a:rPr>
            <a:t>i</a:t>
          </a:r>
          <a:r>
            <a:rPr lang="en-US" sz="1400" b="1" kern="1200" spc="-180" dirty="0" err="1">
              <a:solidFill>
                <a:schemeClr val="tx1"/>
              </a:solidFill>
              <a:latin typeface="Tahoma"/>
              <a:cs typeface="Tahoma"/>
            </a:rPr>
            <a:t>n</a:t>
          </a:r>
          <a:r>
            <a:rPr lang="en-US" sz="1400" b="1" kern="1200" spc="-240" dirty="0" err="1">
              <a:solidFill>
                <a:schemeClr val="tx1"/>
              </a:solidFill>
              <a:latin typeface="Tahoma"/>
              <a:cs typeface="Tahoma"/>
            </a:rPr>
            <a:t>gn</a:t>
          </a:r>
          <a:r>
            <a:rPr lang="en-US" sz="1400" b="1" kern="1200" spc="-175" dirty="0" err="1">
              <a:solidFill>
                <a:schemeClr val="tx1"/>
              </a:solidFill>
              <a:latin typeface="Tahoma"/>
              <a:cs typeface="Tahoma"/>
            </a:rPr>
            <a:t>s</a:t>
          </a:r>
          <a:endParaRPr lang="en-US" sz="14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30" dirty="0">
              <a:solidFill>
                <a:schemeClr val="tx1"/>
              </a:solidFill>
              <a:latin typeface="Tahoma"/>
              <a:cs typeface="Tahoma"/>
            </a:rPr>
            <a:t>Short-term savings  </a:t>
          </a:r>
          <a:endParaRPr lang="en-US" sz="1100" kern="1200" dirty="0">
            <a:solidFill>
              <a:schemeClr val="tx1"/>
            </a:solidFill>
          </a:endParaRP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30" dirty="0">
              <a:solidFill>
                <a:schemeClr val="tx1"/>
              </a:solidFill>
              <a:latin typeface="Tahoma"/>
              <a:cs typeface="Tahoma"/>
            </a:rPr>
            <a:t>Deals in bundles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30" dirty="0">
              <a:solidFill>
                <a:schemeClr val="tx1"/>
              </a:solidFill>
              <a:latin typeface="Tahoma"/>
              <a:cs typeface="Tahoma"/>
            </a:rPr>
            <a:t>Seasonal offers &amp; Limited Edition Products 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v"/>
          </a:pPr>
          <a:r>
            <a:rPr lang="en-US" sz="1100" kern="1200" spc="30" dirty="0">
              <a:solidFill>
                <a:schemeClr val="tx1"/>
              </a:solidFill>
              <a:latin typeface="Tahoma"/>
              <a:cs typeface="Tahoma"/>
            </a:rPr>
            <a:t>Working together with social media content creators</a:t>
          </a:r>
          <a:endParaRPr lang="en-US" sz="1100" kern="1200" dirty="0">
            <a:solidFill>
              <a:schemeClr val="tx1"/>
            </a:solidFill>
            <a:latin typeface="Tahoma"/>
            <a:cs typeface="Tahoma"/>
          </a:endParaRPr>
        </a:p>
      </dsp:txBody>
      <dsp:txXfrm>
        <a:off x="51368" y="3309165"/>
        <a:ext cx="2747041" cy="16081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5E9CF-8916-4682-9260-3D8FFCCDE7A1}">
      <dsp:nvSpPr>
        <dsp:cNvPr id="0" name=""/>
        <dsp:cNvSpPr/>
      </dsp:nvSpPr>
      <dsp:spPr>
        <a:xfrm>
          <a:off x="360017" y="469"/>
          <a:ext cx="2771097" cy="15394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Heard_before</a:t>
          </a:r>
          <a:r>
            <a:rPr lang="en-US" sz="2300" kern="1200" dirty="0"/>
            <a:t> : No</a:t>
          </a:r>
        </a:p>
      </dsp:txBody>
      <dsp:txXfrm>
        <a:off x="405107" y="45559"/>
        <a:ext cx="2680917" cy="1449318"/>
      </dsp:txXfrm>
    </dsp:sp>
    <dsp:sp modelId="{D552EECD-2CB4-4B61-BAE6-AEFABCF482B0}">
      <dsp:nvSpPr>
        <dsp:cNvPr id="0" name=""/>
        <dsp:cNvSpPr/>
      </dsp:nvSpPr>
      <dsp:spPr>
        <a:xfrm rot="5400000">
          <a:off x="1456909" y="1578456"/>
          <a:ext cx="577312" cy="6927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1537733" y="1636187"/>
        <a:ext cx="415664" cy="404118"/>
      </dsp:txXfrm>
    </dsp:sp>
    <dsp:sp modelId="{936538CE-4A7D-493C-A732-DDB29628AE40}">
      <dsp:nvSpPr>
        <dsp:cNvPr id="0" name=""/>
        <dsp:cNvSpPr/>
      </dsp:nvSpPr>
      <dsp:spPr>
        <a:xfrm>
          <a:off x="360017" y="2309718"/>
          <a:ext cx="2771097" cy="1539498"/>
        </a:xfrm>
        <a:prstGeom prst="roundRect">
          <a:avLst>
            <a:gd name="adj" fmla="val 10000"/>
          </a:avLst>
        </a:prstGeom>
        <a:solidFill>
          <a:schemeClr val="accent4">
            <a:hueOff val="7484979"/>
            <a:satOff val="-41387"/>
            <a:lumOff val="-3529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Brand_perception</a:t>
          </a:r>
          <a:r>
            <a:rPr lang="en-US" sz="2300" kern="1200" dirty="0"/>
            <a:t>: Neutral</a:t>
          </a:r>
        </a:p>
      </dsp:txBody>
      <dsp:txXfrm>
        <a:off x="405107" y="2354808"/>
        <a:ext cx="2680917" cy="1449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7B683-7D0F-40F4-ABB8-CFC6C3A708BF}">
      <dsp:nvSpPr>
        <dsp:cNvPr id="0" name=""/>
        <dsp:cNvSpPr/>
      </dsp:nvSpPr>
      <dsp:spPr>
        <a:xfrm>
          <a:off x="5359842" y="2331720"/>
          <a:ext cx="2849880" cy="2849880"/>
        </a:xfrm>
        <a:prstGeom prst="gear9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932795" y="2999291"/>
        <a:ext cx="1703974" cy="1464897"/>
      </dsp:txXfrm>
    </dsp:sp>
    <dsp:sp modelId="{0632C606-FB62-40F8-8A66-02584081DC6F}">
      <dsp:nvSpPr>
        <dsp:cNvPr id="0" name=""/>
        <dsp:cNvSpPr/>
      </dsp:nvSpPr>
      <dsp:spPr>
        <a:xfrm>
          <a:off x="3701729" y="1658112"/>
          <a:ext cx="2072640" cy="2072640"/>
        </a:xfrm>
        <a:prstGeom prst="gear6">
          <a:avLst/>
        </a:prstGeom>
        <a:gradFill rotWithShape="0">
          <a:gsLst>
            <a:gs pos="0">
              <a:schemeClr val="accent4">
                <a:hueOff val="3742489"/>
                <a:satOff val="-20694"/>
                <a:lumOff val="-1765"/>
                <a:alphaOff val="0"/>
                <a:satMod val="100000"/>
                <a:lumMod val="100000"/>
              </a:schemeClr>
            </a:gs>
            <a:gs pos="50000">
              <a:schemeClr val="accent4">
                <a:hueOff val="3742489"/>
                <a:satOff val="-20694"/>
                <a:lumOff val="-1765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3742489"/>
                <a:satOff val="-20694"/>
                <a:lumOff val="-1765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4223522" y="2183059"/>
        <a:ext cx="1029054" cy="1022746"/>
      </dsp:txXfrm>
    </dsp:sp>
    <dsp:sp modelId="{CC90C788-4E3E-4039-98C2-DB4D082EAA16}">
      <dsp:nvSpPr>
        <dsp:cNvPr id="0" name=""/>
        <dsp:cNvSpPr/>
      </dsp:nvSpPr>
      <dsp:spPr>
        <a:xfrm rot="20700000">
          <a:off x="4862619" y="228201"/>
          <a:ext cx="2030764" cy="2030764"/>
        </a:xfrm>
        <a:prstGeom prst="gear6">
          <a:avLst/>
        </a:prstGeom>
        <a:gradFill rotWithShape="0">
          <a:gsLst>
            <a:gs pos="0">
              <a:schemeClr val="accent4">
                <a:hueOff val="7484979"/>
                <a:satOff val="-41387"/>
                <a:lumOff val="-3529"/>
                <a:alphaOff val="0"/>
                <a:satMod val="100000"/>
                <a:lumMod val="100000"/>
              </a:schemeClr>
            </a:gs>
            <a:gs pos="50000">
              <a:schemeClr val="accent4">
                <a:hueOff val="7484979"/>
                <a:satOff val="-41387"/>
                <a:lumOff val="-352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7484979"/>
                <a:satOff val="-41387"/>
                <a:lumOff val="-352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 rot="-20700000">
        <a:off x="5308026" y="673608"/>
        <a:ext cx="1139952" cy="1139952"/>
      </dsp:txXfrm>
    </dsp:sp>
    <dsp:sp modelId="{88F56A50-2A28-4334-BD42-A3D2E1066CB1}">
      <dsp:nvSpPr>
        <dsp:cNvPr id="0" name=""/>
        <dsp:cNvSpPr/>
      </dsp:nvSpPr>
      <dsp:spPr>
        <a:xfrm>
          <a:off x="5151696" y="1895399"/>
          <a:ext cx="3647846" cy="3647846"/>
        </a:xfrm>
        <a:prstGeom prst="circularArrow">
          <a:avLst>
            <a:gd name="adj1" fmla="val 4688"/>
            <a:gd name="adj2" fmla="val 299029"/>
            <a:gd name="adj3" fmla="val 2535592"/>
            <a:gd name="adj4" fmla="val 15820046"/>
            <a:gd name="adj5" fmla="val 5469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FDCD9E-5DB6-411C-B811-4BAC15EBBB26}">
      <dsp:nvSpPr>
        <dsp:cNvPr id="0" name=""/>
        <dsp:cNvSpPr/>
      </dsp:nvSpPr>
      <dsp:spPr>
        <a:xfrm>
          <a:off x="3334669" y="1195278"/>
          <a:ext cx="2650388" cy="265038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4">
                <a:hueOff val="3742489"/>
                <a:satOff val="-20694"/>
                <a:lumOff val="-1765"/>
                <a:alphaOff val="0"/>
                <a:satMod val="100000"/>
                <a:lumMod val="100000"/>
              </a:schemeClr>
            </a:gs>
            <a:gs pos="50000">
              <a:schemeClr val="accent4">
                <a:hueOff val="3742489"/>
                <a:satOff val="-20694"/>
                <a:lumOff val="-1765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3742489"/>
                <a:satOff val="-20694"/>
                <a:lumOff val="-1765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08C86A-E6C3-4097-95AF-130825DD674C}">
      <dsp:nvSpPr>
        <dsp:cNvPr id="0" name=""/>
        <dsp:cNvSpPr/>
      </dsp:nvSpPr>
      <dsp:spPr>
        <a:xfrm>
          <a:off x="4392883" y="-220848"/>
          <a:ext cx="2857652" cy="285765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4">
                <a:hueOff val="7484979"/>
                <a:satOff val="-41387"/>
                <a:lumOff val="-3529"/>
                <a:alphaOff val="0"/>
                <a:satMod val="100000"/>
                <a:lumMod val="100000"/>
              </a:schemeClr>
            </a:gs>
            <a:gs pos="50000">
              <a:schemeClr val="accent4">
                <a:hueOff val="7484979"/>
                <a:satOff val="-41387"/>
                <a:lumOff val="-352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7484979"/>
                <a:satOff val="-41387"/>
                <a:lumOff val="-352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AC17D-0ABF-4352-9F16-AA85A5C14DC2}">
      <dsp:nvSpPr>
        <dsp:cNvPr id="0" name=""/>
        <dsp:cNvSpPr/>
      </dsp:nvSpPr>
      <dsp:spPr>
        <a:xfrm>
          <a:off x="450575" y="211912"/>
          <a:ext cx="1275217" cy="121025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D82AF-1BE7-45C6-8C0F-366D12940F2D}">
      <dsp:nvSpPr>
        <dsp:cNvPr id="0" name=""/>
        <dsp:cNvSpPr/>
      </dsp:nvSpPr>
      <dsp:spPr>
        <a:xfrm>
          <a:off x="959722" y="1236197"/>
          <a:ext cx="903268" cy="465747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959722" y="1236197"/>
        <a:ext cx="903268" cy="4657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824B7-99B3-4C4D-BC98-CC053383737D}">
      <dsp:nvSpPr>
        <dsp:cNvPr id="0" name=""/>
        <dsp:cNvSpPr/>
      </dsp:nvSpPr>
      <dsp:spPr>
        <a:xfrm>
          <a:off x="622868" y="701499"/>
          <a:ext cx="2007691" cy="202872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7D9E7-5275-4424-9ADE-FDCB27D5F8C7}">
      <dsp:nvSpPr>
        <dsp:cNvPr id="0" name=""/>
        <dsp:cNvSpPr/>
      </dsp:nvSpPr>
      <dsp:spPr>
        <a:xfrm>
          <a:off x="1121928" y="1541766"/>
          <a:ext cx="1055933" cy="544465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 dirty="0"/>
        </a:p>
      </dsp:txBody>
      <dsp:txXfrm>
        <a:off x="1121928" y="1541766"/>
        <a:ext cx="1055933" cy="54446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120387-8129-4404-9D9A-6D42DB157058}">
      <dsp:nvSpPr>
        <dsp:cNvPr id="0" name=""/>
        <dsp:cNvSpPr/>
      </dsp:nvSpPr>
      <dsp:spPr>
        <a:xfrm rot="5400000">
          <a:off x="-122938" y="124462"/>
          <a:ext cx="819588" cy="573711"/>
        </a:xfrm>
        <a:prstGeom prst="chevron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288380"/>
        <a:ext cx="573711" cy="245877"/>
      </dsp:txXfrm>
    </dsp:sp>
    <dsp:sp modelId="{EC88F6D9-A8B3-433E-BC83-89D4B0B28522}">
      <dsp:nvSpPr>
        <dsp:cNvPr id="0" name=""/>
        <dsp:cNvSpPr/>
      </dsp:nvSpPr>
      <dsp:spPr>
        <a:xfrm rot="5400000">
          <a:off x="4811150" y="-4235914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Algerian" panose="04020705040A02060702" pitchFamily="82" charset="0"/>
            </a:rPr>
            <a:t>Demographic Insights </a:t>
          </a:r>
          <a:endParaRPr lang="en-US" sz="2800" kern="1200" dirty="0"/>
        </a:p>
      </dsp:txBody>
      <dsp:txXfrm rot="-5400000">
        <a:off x="573711" y="27531"/>
        <a:ext cx="8981604" cy="480720"/>
      </dsp:txXfrm>
    </dsp:sp>
    <dsp:sp modelId="{2EAA5738-81A6-480A-8E5F-ABDE99640E5D}">
      <dsp:nvSpPr>
        <dsp:cNvPr id="0" name=""/>
        <dsp:cNvSpPr/>
      </dsp:nvSpPr>
      <dsp:spPr>
        <a:xfrm rot="5400000">
          <a:off x="-122938" y="860219"/>
          <a:ext cx="819588" cy="573711"/>
        </a:xfrm>
        <a:prstGeom prst="chevron">
          <a:avLst/>
        </a:prstGeom>
        <a:solidFill>
          <a:schemeClr val="accent6">
            <a:shade val="50000"/>
            <a:hueOff val="80657"/>
            <a:satOff val="-2365"/>
            <a:lumOff val="12126"/>
            <a:alphaOff val="0"/>
          </a:schemeClr>
        </a:solidFill>
        <a:ln w="6350" cap="flat" cmpd="sng" algn="ctr">
          <a:solidFill>
            <a:schemeClr val="accent6">
              <a:shade val="50000"/>
              <a:hueOff val="80657"/>
              <a:satOff val="-2365"/>
              <a:lumOff val="12126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1024137"/>
        <a:ext cx="573711" cy="245877"/>
      </dsp:txXfrm>
    </dsp:sp>
    <dsp:sp modelId="{19D180E1-6AC8-4F46-95D8-BAA14D53C18C}">
      <dsp:nvSpPr>
        <dsp:cNvPr id="0" name=""/>
        <dsp:cNvSpPr/>
      </dsp:nvSpPr>
      <dsp:spPr>
        <a:xfrm rot="5400000">
          <a:off x="4811150" y="-3500157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80657"/>
              <a:satOff val="-2365"/>
              <a:lumOff val="12126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Algerian" panose="04020705040A02060702" pitchFamily="82" charset="0"/>
            </a:rPr>
            <a:t>Consumer Preferences</a:t>
          </a:r>
          <a:endParaRPr lang="en-US" sz="2800" kern="1200" dirty="0"/>
        </a:p>
      </dsp:txBody>
      <dsp:txXfrm rot="-5400000">
        <a:off x="573711" y="763288"/>
        <a:ext cx="8981604" cy="480720"/>
      </dsp:txXfrm>
    </dsp:sp>
    <dsp:sp modelId="{33EA88A5-2E75-4EB1-9E30-465D7E24ED61}">
      <dsp:nvSpPr>
        <dsp:cNvPr id="0" name=""/>
        <dsp:cNvSpPr/>
      </dsp:nvSpPr>
      <dsp:spPr>
        <a:xfrm rot="5400000">
          <a:off x="-122938" y="1595977"/>
          <a:ext cx="819588" cy="573711"/>
        </a:xfrm>
        <a:prstGeom prst="chevron">
          <a:avLst/>
        </a:prstGeom>
        <a:solidFill>
          <a:schemeClr val="accent6">
            <a:shade val="50000"/>
            <a:hueOff val="161315"/>
            <a:satOff val="-4729"/>
            <a:lumOff val="24251"/>
            <a:alphaOff val="0"/>
          </a:schemeClr>
        </a:solidFill>
        <a:ln w="6350" cap="flat" cmpd="sng" algn="ctr">
          <a:solidFill>
            <a:schemeClr val="accent6">
              <a:shade val="50000"/>
              <a:hueOff val="161315"/>
              <a:satOff val="-4729"/>
              <a:lumOff val="24251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1759895"/>
        <a:ext cx="573711" cy="245877"/>
      </dsp:txXfrm>
    </dsp:sp>
    <dsp:sp modelId="{ABC68F8F-2165-4057-BD43-7A162B46786F}">
      <dsp:nvSpPr>
        <dsp:cNvPr id="0" name=""/>
        <dsp:cNvSpPr/>
      </dsp:nvSpPr>
      <dsp:spPr>
        <a:xfrm rot="5400000">
          <a:off x="4811150" y="-2764399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161315"/>
              <a:satOff val="-4729"/>
              <a:lumOff val="24251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 dirty="0">
              <a:latin typeface="Algerian" panose="04020705040A02060702" pitchFamily="82" charset="0"/>
            </a:rPr>
            <a:t>Competition Analysis</a:t>
          </a:r>
          <a:endParaRPr lang="en-US" sz="2800" kern="1200" dirty="0"/>
        </a:p>
      </dsp:txBody>
      <dsp:txXfrm rot="-5400000">
        <a:off x="573711" y="1499046"/>
        <a:ext cx="8981604" cy="480720"/>
      </dsp:txXfrm>
    </dsp:sp>
    <dsp:sp modelId="{FA72C627-05C1-47F6-A463-13E22CFBBF15}">
      <dsp:nvSpPr>
        <dsp:cNvPr id="0" name=""/>
        <dsp:cNvSpPr/>
      </dsp:nvSpPr>
      <dsp:spPr>
        <a:xfrm rot="5400000">
          <a:off x="-122938" y="2331734"/>
          <a:ext cx="819588" cy="573711"/>
        </a:xfrm>
        <a:prstGeom prst="chevron">
          <a:avLst/>
        </a:prstGeom>
        <a:solidFill>
          <a:schemeClr val="accent6">
            <a:shade val="50000"/>
            <a:hueOff val="241972"/>
            <a:satOff val="-7094"/>
            <a:lumOff val="36377"/>
            <a:alphaOff val="0"/>
          </a:schemeClr>
        </a:solidFill>
        <a:ln w="6350" cap="flat" cmpd="sng" algn="ctr">
          <a:solidFill>
            <a:schemeClr val="accent6">
              <a:shade val="50000"/>
              <a:hueOff val="241972"/>
              <a:satOff val="-7094"/>
              <a:lumOff val="36377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2495652"/>
        <a:ext cx="573711" cy="245877"/>
      </dsp:txXfrm>
    </dsp:sp>
    <dsp:sp modelId="{F1CC641C-55AE-4C0C-9903-B26F61954511}">
      <dsp:nvSpPr>
        <dsp:cNvPr id="0" name=""/>
        <dsp:cNvSpPr/>
      </dsp:nvSpPr>
      <dsp:spPr>
        <a:xfrm rot="5400000">
          <a:off x="4811150" y="-2028642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241972"/>
              <a:satOff val="-7094"/>
              <a:lumOff val="36377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>
              <a:latin typeface="Algerian" panose="04020705040A02060702" pitchFamily="82" charset="0"/>
            </a:rPr>
            <a:t>Marketing Channels and Brand Awareness</a:t>
          </a:r>
          <a:endParaRPr lang="en-US" sz="2800" kern="1200"/>
        </a:p>
      </dsp:txBody>
      <dsp:txXfrm rot="-5400000">
        <a:off x="573711" y="2234803"/>
        <a:ext cx="8981604" cy="480720"/>
      </dsp:txXfrm>
    </dsp:sp>
    <dsp:sp modelId="{454AAB40-C75A-4125-A669-586BD6A6015D}">
      <dsp:nvSpPr>
        <dsp:cNvPr id="0" name=""/>
        <dsp:cNvSpPr/>
      </dsp:nvSpPr>
      <dsp:spPr>
        <a:xfrm rot="5400000">
          <a:off x="-122938" y="3067492"/>
          <a:ext cx="819588" cy="573711"/>
        </a:xfrm>
        <a:prstGeom prst="chevron">
          <a:avLst/>
        </a:prstGeom>
        <a:solidFill>
          <a:schemeClr val="accent6">
            <a:shade val="50000"/>
            <a:hueOff val="241972"/>
            <a:satOff val="-7094"/>
            <a:lumOff val="36377"/>
            <a:alphaOff val="0"/>
          </a:schemeClr>
        </a:solidFill>
        <a:ln w="6350" cap="flat" cmpd="sng" algn="ctr">
          <a:solidFill>
            <a:schemeClr val="accent6">
              <a:shade val="50000"/>
              <a:hueOff val="241972"/>
              <a:satOff val="-7094"/>
              <a:lumOff val="36377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3231410"/>
        <a:ext cx="573711" cy="245877"/>
      </dsp:txXfrm>
    </dsp:sp>
    <dsp:sp modelId="{56A54AC4-5E52-4756-B193-B1EB3A1A2A36}">
      <dsp:nvSpPr>
        <dsp:cNvPr id="0" name=""/>
        <dsp:cNvSpPr/>
      </dsp:nvSpPr>
      <dsp:spPr>
        <a:xfrm rot="5400000">
          <a:off x="4811150" y="-1292885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241972"/>
              <a:satOff val="-7094"/>
              <a:lumOff val="36377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>
              <a:latin typeface="Algerian" panose="04020705040A02060702" pitchFamily="82" charset="0"/>
            </a:rPr>
            <a:t>Brand Penetration</a:t>
          </a:r>
          <a:endParaRPr lang="en-US" sz="2800" kern="1200"/>
        </a:p>
      </dsp:txBody>
      <dsp:txXfrm rot="-5400000">
        <a:off x="573711" y="2970560"/>
        <a:ext cx="8981604" cy="480720"/>
      </dsp:txXfrm>
    </dsp:sp>
    <dsp:sp modelId="{4768FBA2-AFAB-4CBC-A4D7-52D1CA983B42}">
      <dsp:nvSpPr>
        <dsp:cNvPr id="0" name=""/>
        <dsp:cNvSpPr/>
      </dsp:nvSpPr>
      <dsp:spPr>
        <a:xfrm rot="5400000">
          <a:off x="-122938" y="3803249"/>
          <a:ext cx="819588" cy="573711"/>
        </a:xfrm>
        <a:prstGeom prst="chevron">
          <a:avLst/>
        </a:prstGeom>
        <a:solidFill>
          <a:schemeClr val="accent6">
            <a:shade val="50000"/>
            <a:hueOff val="161315"/>
            <a:satOff val="-4729"/>
            <a:lumOff val="24251"/>
            <a:alphaOff val="0"/>
          </a:schemeClr>
        </a:solidFill>
        <a:ln w="6350" cap="flat" cmpd="sng" algn="ctr">
          <a:solidFill>
            <a:schemeClr val="accent6">
              <a:shade val="50000"/>
              <a:hueOff val="161315"/>
              <a:satOff val="-4729"/>
              <a:lumOff val="24251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3967167"/>
        <a:ext cx="573711" cy="245877"/>
      </dsp:txXfrm>
    </dsp:sp>
    <dsp:sp modelId="{B8270B03-DA86-4B80-BB4D-F5922B7E16F2}">
      <dsp:nvSpPr>
        <dsp:cNvPr id="0" name=""/>
        <dsp:cNvSpPr/>
      </dsp:nvSpPr>
      <dsp:spPr>
        <a:xfrm rot="5400000">
          <a:off x="4811150" y="-557127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161315"/>
              <a:satOff val="-4729"/>
              <a:lumOff val="24251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>
              <a:latin typeface="Algerian" panose="04020705040A02060702" pitchFamily="82" charset="0"/>
            </a:rPr>
            <a:t>Purchase Behavior</a:t>
          </a:r>
          <a:endParaRPr lang="en-US" sz="2800" kern="1200"/>
        </a:p>
      </dsp:txBody>
      <dsp:txXfrm rot="-5400000">
        <a:off x="573711" y="3706318"/>
        <a:ext cx="8981604" cy="480720"/>
      </dsp:txXfrm>
    </dsp:sp>
    <dsp:sp modelId="{62E9D4B3-2E9B-4FE5-9956-74BF7C1A0B7B}">
      <dsp:nvSpPr>
        <dsp:cNvPr id="0" name=""/>
        <dsp:cNvSpPr/>
      </dsp:nvSpPr>
      <dsp:spPr>
        <a:xfrm rot="5400000">
          <a:off x="-122938" y="4539006"/>
          <a:ext cx="819588" cy="573711"/>
        </a:xfrm>
        <a:prstGeom prst="chevron">
          <a:avLst/>
        </a:prstGeom>
        <a:solidFill>
          <a:schemeClr val="accent6">
            <a:shade val="50000"/>
            <a:hueOff val="80657"/>
            <a:satOff val="-2365"/>
            <a:lumOff val="12126"/>
            <a:alphaOff val="0"/>
          </a:schemeClr>
        </a:solidFill>
        <a:ln w="6350" cap="flat" cmpd="sng" algn="ctr">
          <a:solidFill>
            <a:schemeClr val="accent6">
              <a:shade val="50000"/>
              <a:hueOff val="80657"/>
              <a:satOff val="-2365"/>
              <a:lumOff val="12126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-5400000">
        <a:off x="1" y="4702924"/>
        <a:ext cx="573711" cy="245877"/>
      </dsp:txXfrm>
    </dsp:sp>
    <dsp:sp modelId="{F3CEFC09-EB0A-41DD-A6E0-DE13AFA69B50}">
      <dsp:nvSpPr>
        <dsp:cNvPr id="0" name=""/>
        <dsp:cNvSpPr/>
      </dsp:nvSpPr>
      <dsp:spPr>
        <a:xfrm rot="5400000">
          <a:off x="4811150" y="178629"/>
          <a:ext cx="532732" cy="900761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shade val="50000"/>
              <a:hueOff val="80657"/>
              <a:satOff val="-2365"/>
              <a:lumOff val="12126"/>
              <a:alphaOff val="0"/>
            </a:schemeClr>
          </a:solidFill>
          <a:prstDash val="solid"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b="1" kern="1200">
              <a:latin typeface="Algerian" panose="04020705040A02060702" pitchFamily="82" charset="0"/>
            </a:rPr>
            <a:t>Product Development</a:t>
          </a:r>
          <a:endParaRPr lang="en-US" sz="2800" kern="1200"/>
        </a:p>
      </dsp:txBody>
      <dsp:txXfrm rot="-5400000">
        <a:off x="573711" y="4442074"/>
        <a:ext cx="8981604" cy="4807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64843-2A95-4F69-A8A8-E78963DB6FF4}">
      <dsp:nvSpPr>
        <dsp:cNvPr id="0" name=""/>
        <dsp:cNvSpPr/>
      </dsp:nvSpPr>
      <dsp:spPr>
        <a:xfrm>
          <a:off x="3971" y="1043128"/>
          <a:ext cx="2031219" cy="435600"/>
        </a:xfrm>
        <a:prstGeom prst="rect">
          <a:avLst/>
        </a:prstGeom>
        <a:solidFill>
          <a:schemeClr val="lt2">
            <a:alpha val="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55880" rIns="156464" bIns="5588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Conclusions</a:t>
          </a:r>
        </a:p>
      </dsp:txBody>
      <dsp:txXfrm>
        <a:off x="3971" y="1043128"/>
        <a:ext cx="2031219" cy="435600"/>
      </dsp:txXfrm>
    </dsp:sp>
    <dsp:sp modelId="{6545782A-404F-436A-B10D-9A095F4FA7D2}">
      <dsp:nvSpPr>
        <dsp:cNvPr id="0" name=""/>
        <dsp:cNvSpPr/>
      </dsp:nvSpPr>
      <dsp:spPr>
        <a:xfrm>
          <a:off x="2035190" y="362502"/>
          <a:ext cx="406243" cy="17968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BA8FAD-64FF-4A05-80B2-5289532B145C}">
      <dsp:nvSpPr>
        <dsp:cNvPr id="0" name=""/>
        <dsp:cNvSpPr/>
      </dsp:nvSpPr>
      <dsp:spPr>
        <a:xfrm>
          <a:off x="2603932" y="362502"/>
          <a:ext cx="5524917" cy="179685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spc="55" dirty="0">
              <a:latin typeface="Tahoma"/>
              <a:cs typeface="Tahoma"/>
            </a:rPr>
            <a:t>Clearly, male prefer energy drink more</a:t>
          </a:r>
          <a:endParaRPr lang="en-US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spc="55" dirty="0">
              <a:latin typeface="Tahoma"/>
              <a:cs typeface="Tahoma"/>
            </a:rPr>
            <a:t>Around</a:t>
          </a:r>
          <a:r>
            <a:rPr lang="en-US" sz="2200" b="1" kern="1200" spc="-170" dirty="0">
              <a:latin typeface="Tahoma"/>
              <a:cs typeface="Tahoma"/>
            </a:rPr>
            <a:t> </a:t>
          </a:r>
          <a:r>
            <a:rPr lang="en-US" sz="2200" b="1" kern="1200" spc="-110" dirty="0">
              <a:latin typeface="Tahoma"/>
              <a:cs typeface="Tahoma"/>
            </a:rPr>
            <a:t>60%</a:t>
          </a:r>
          <a:r>
            <a:rPr lang="en-US" sz="2200" b="1" kern="1200" spc="-170" dirty="0">
              <a:latin typeface="Tahoma"/>
              <a:cs typeface="Tahoma"/>
            </a:rPr>
            <a:t> </a:t>
          </a:r>
          <a:r>
            <a:rPr lang="en-US" sz="2200" b="1" kern="1200" spc="80" dirty="0">
              <a:latin typeface="Tahoma"/>
              <a:cs typeface="Tahoma"/>
            </a:rPr>
            <a:t>of</a:t>
          </a:r>
          <a:r>
            <a:rPr lang="en-US" sz="2200" b="1" kern="1200" spc="-165" dirty="0">
              <a:latin typeface="Tahoma"/>
              <a:cs typeface="Tahoma"/>
            </a:rPr>
            <a:t> </a:t>
          </a:r>
          <a:r>
            <a:rPr lang="en-US" sz="2200" b="1" kern="1200" dirty="0">
              <a:latin typeface="Tahoma"/>
              <a:cs typeface="Tahoma"/>
            </a:rPr>
            <a:t>consumers</a:t>
          </a:r>
          <a:r>
            <a:rPr lang="en-US" sz="2200" b="1" kern="1200" spc="-170" dirty="0">
              <a:latin typeface="Tahoma"/>
              <a:cs typeface="Tahoma"/>
            </a:rPr>
            <a:t> </a:t>
          </a:r>
          <a:r>
            <a:rPr lang="en-US" sz="2200" b="1" kern="1200" spc="-25" dirty="0">
              <a:latin typeface="Tahoma"/>
              <a:cs typeface="Tahoma"/>
            </a:rPr>
            <a:t>are</a:t>
          </a:r>
          <a:r>
            <a:rPr lang="en-US" sz="2200" b="1" kern="1200" spc="-165" dirty="0">
              <a:latin typeface="Tahoma"/>
              <a:cs typeface="Tahoma"/>
            </a:rPr>
            <a:t> </a:t>
          </a:r>
          <a:r>
            <a:rPr lang="en-US" sz="2200" b="1" kern="1200" spc="200" dirty="0">
              <a:latin typeface="Tahoma"/>
              <a:cs typeface="Tahoma"/>
            </a:rPr>
            <a:t>MALE</a:t>
          </a:r>
          <a:r>
            <a:rPr lang="en-US" sz="2200" b="1" kern="1200" spc="-170" dirty="0">
              <a:latin typeface="Tahoma"/>
              <a:cs typeface="Tahoma"/>
            </a:rPr>
            <a:t> </a:t>
          </a:r>
          <a:r>
            <a:rPr lang="en-US" sz="2200" b="1" kern="1200" spc="55" dirty="0">
              <a:latin typeface="Tahoma"/>
              <a:cs typeface="Tahoma"/>
            </a:rPr>
            <a:t>followed</a:t>
          </a:r>
          <a:r>
            <a:rPr lang="en-US" sz="2200" b="1" kern="1200" spc="-170" dirty="0">
              <a:latin typeface="Tahoma"/>
              <a:cs typeface="Tahoma"/>
            </a:rPr>
            <a:t> </a:t>
          </a:r>
          <a:r>
            <a:rPr lang="en-US" sz="2200" b="1" kern="1200" spc="35" dirty="0">
              <a:latin typeface="Tahoma"/>
              <a:cs typeface="Tahoma"/>
            </a:rPr>
            <a:t>by</a:t>
          </a:r>
          <a:r>
            <a:rPr lang="en-US" sz="2200" b="1" kern="1200" spc="-165" dirty="0">
              <a:latin typeface="Tahoma"/>
              <a:cs typeface="Tahoma"/>
            </a:rPr>
            <a:t> </a:t>
          </a:r>
          <a:r>
            <a:rPr lang="en-US" sz="2200" b="1" kern="1200" dirty="0">
              <a:latin typeface="Tahoma"/>
              <a:cs typeface="Tahoma"/>
            </a:rPr>
            <a:t>Female</a:t>
          </a:r>
          <a:r>
            <a:rPr lang="en-US" sz="2200" b="1" kern="1200" spc="-170" dirty="0">
              <a:latin typeface="Tahoma"/>
              <a:cs typeface="Tahoma"/>
            </a:rPr>
            <a:t> </a:t>
          </a:r>
          <a:r>
            <a:rPr lang="en-US" sz="2200" b="1" kern="1200" spc="110" dirty="0">
              <a:latin typeface="Tahoma"/>
              <a:cs typeface="Tahoma"/>
            </a:rPr>
            <a:t>and N</a:t>
          </a:r>
          <a:r>
            <a:rPr lang="en-US" sz="2200" b="1" kern="1200" spc="55" dirty="0">
              <a:latin typeface="Tahoma"/>
              <a:cs typeface="Tahoma"/>
            </a:rPr>
            <a:t>on-Binary</a:t>
          </a:r>
          <a:endParaRPr lang="en-US" sz="2200" b="1" kern="1200" dirty="0"/>
        </a:p>
      </dsp:txBody>
      <dsp:txXfrm>
        <a:off x="2603932" y="362502"/>
        <a:ext cx="5524917" cy="1796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7.png"/><Relationship Id="rId4" Type="http://schemas.openxmlformats.org/officeDocument/2006/relationships/image" Target="../media/image22.png"/><Relationship Id="rId9" Type="http://schemas.microsoft.com/office/2007/relationships/diagramDrawing" Target="../diagrams/drawing1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3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microsoft.com/office/2007/relationships/diagramDrawing" Target="../diagrams/drawing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7.png"/><Relationship Id="rId4" Type="http://schemas.openxmlformats.org/officeDocument/2006/relationships/image" Target="../media/image30.png"/><Relationship Id="rId9" Type="http://schemas.microsoft.com/office/2007/relationships/diagramDrawing" Target="../diagrams/drawing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5.jpg"/><Relationship Id="rId7" Type="http://schemas.openxmlformats.org/officeDocument/2006/relationships/diagramColors" Target="../diagrams/colors1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1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7.png"/><Relationship Id="rId4" Type="http://schemas.openxmlformats.org/officeDocument/2006/relationships/diagramData" Target="../diagrams/data18.xml"/><Relationship Id="rId9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10" Type="http://schemas.openxmlformats.org/officeDocument/2006/relationships/image" Target="../media/image7.png"/><Relationship Id="rId4" Type="http://schemas.openxmlformats.org/officeDocument/2006/relationships/image" Target="../media/image41.png"/><Relationship Id="rId9" Type="http://schemas.microsoft.com/office/2007/relationships/diagramDrawing" Target="../diagrams/drawing1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43.png"/><Relationship Id="rId7" Type="http://schemas.openxmlformats.org/officeDocument/2006/relationships/diagramColors" Target="../diagrams/colors20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21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47.png"/><Relationship Id="rId7" Type="http://schemas.openxmlformats.org/officeDocument/2006/relationships/diagramLayout" Target="../diagrams/layout2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11" Type="http://schemas.openxmlformats.org/officeDocument/2006/relationships/image" Target="../media/image7.png"/><Relationship Id="rId5" Type="http://schemas.openxmlformats.org/officeDocument/2006/relationships/image" Target="../media/image49.png"/><Relationship Id="rId10" Type="http://schemas.microsoft.com/office/2007/relationships/diagramDrawing" Target="../diagrams/drawing22.xml"/><Relationship Id="rId4" Type="http://schemas.openxmlformats.org/officeDocument/2006/relationships/image" Target="../media/image48.png"/><Relationship Id="rId9" Type="http://schemas.openxmlformats.org/officeDocument/2006/relationships/diagramColors" Target="../diagrams/colors2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7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7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7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53.jpg"/><Relationship Id="rId7" Type="http://schemas.openxmlformats.org/officeDocument/2006/relationships/diagramColors" Target="../diagrams/colors28.xm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7" Type="http://schemas.openxmlformats.org/officeDocument/2006/relationships/image" Target="../media/image7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3" Type="http://schemas.openxmlformats.org/officeDocument/2006/relationships/image" Target="../media/image55.png"/><Relationship Id="rId7" Type="http://schemas.openxmlformats.org/officeDocument/2006/relationships/diagramLayout" Target="../diagrams/layout30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0.xml"/><Relationship Id="rId5" Type="http://schemas.openxmlformats.org/officeDocument/2006/relationships/image" Target="../media/image56.png"/><Relationship Id="rId10" Type="http://schemas.microsoft.com/office/2007/relationships/diagramDrawing" Target="../diagrams/drawing30.xml"/><Relationship Id="rId4" Type="http://schemas.openxmlformats.org/officeDocument/2006/relationships/image" Target="../media/image7.png"/><Relationship Id="rId9" Type="http://schemas.openxmlformats.org/officeDocument/2006/relationships/diagramColors" Target="../diagrams/colors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image" Target="../media/image7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2.png"/><Relationship Id="rId18" Type="http://schemas.microsoft.com/office/2007/relationships/diagramDrawing" Target="../diagrams/drawing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openxmlformats.org/officeDocument/2006/relationships/diagramColors" Target="../diagrams/colors7.xml"/><Relationship Id="rId2" Type="http://schemas.openxmlformats.org/officeDocument/2006/relationships/image" Target="../media/image10.jpeg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Layout" Target="../diagrams/layout7.xml"/><Relationship Id="rId10" Type="http://schemas.openxmlformats.org/officeDocument/2006/relationships/diagramQuickStyle" Target="../diagrams/quickStyle6.xml"/><Relationship Id="rId19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microsoft.com/office/2007/relationships/diagramDrawing" Target="../diagrams/drawing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CODEBASICS RESUME CHALLENGE - 6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Presented by:- Pretam Chandra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6D1BF969-38A8-0130-4359-6456438018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1906" y="951587"/>
            <a:ext cx="2219324" cy="2219324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6F549AA9-A42A-B2CA-8D7B-474463587C26}"/>
              </a:ext>
            </a:extLst>
          </p:cNvPr>
          <p:cNvSpPr/>
          <p:nvPr/>
        </p:nvSpPr>
        <p:spPr>
          <a:xfrm>
            <a:off x="194583" y="3639048"/>
            <a:ext cx="3929245" cy="2219324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PROVIDING INSIGHTS TO THE MARKETING TEAM OF </a:t>
            </a:r>
          </a:p>
          <a:p>
            <a:pPr algn="ctr"/>
            <a:r>
              <a:rPr lang="en-US" b="1" dirty="0"/>
              <a:t>“CODEX” – A GERMAN BEVERAGE BUSINESS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966B72-FC84-D480-5784-52C87B953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488" y="2098762"/>
            <a:ext cx="2525619" cy="137440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33131E-0C80-6EF4-4829-4578CE2823AF}"/>
              </a:ext>
            </a:extLst>
          </p:cNvPr>
          <p:cNvSpPr/>
          <p:nvPr/>
        </p:nvSpPr>
        <p:spPr>
          <a:xfrm>
            <a:off x="3472070" y="444202"/>
            <a:ext cx="5592418" cy="9011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DEMOGRAPHIC INSIGHTS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BBB87-C2FD-E7D9-75D4-AE387F344413}"/>
              </a:ext>
            </a:extLst>
          </p:cNvPr>
          <p:cNvSpPr txBox="1"/>
          <p:nvPr/>
        </p:nvSpPr>
        <p:spPr>
          <a:xfrm>
            <a:off x="2915479" y="1421712"/>
            <a:ext cx="7116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1.3 Which type of marketing reaches the most Youth (15-30)?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68E5B-5181-A7A0-857A-349CFBA6A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45" y="1888792"/>
            <a:ext cx="6487430" cy="452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CB5F0E-0F17-6C95-F7BD-E43FB6BF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640" y="2097014"/>
            <a:ext cx="1690738" cy="1374407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E734CC4-E359-619C-7D70-D93CD44E1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5231376"/>
              </p:ext>
            </p:extLst>
          </p:nvPr>
        </p:nvGraphicFramePr>
        <p:xfrm>
          <a:off x="7329806" y="4064421"/>
          <a:ext cx="4260302" cy="207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object 29">
            <a:extLst>
              <a:ext uri="{FF2B5EF4-FFF2-40B4-BE49-F238E27FC236}">
                <a16:creationId xmlns:a16="http://schemas.microsoft.com/office/drawing/2014/main" id="{109D1CD7-F532-11E0-EEA3-A7B857CEFA5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2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49F15-42F3-ED6E-EB48-9B3B92264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7" y="1205948"/>
            <a:ext cx="11198087" cy="514184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89231-2037-C008-AD3C-CFA0AB381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616" y="1805230"/>
            <a:ext cx="2647274" cy="137658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7AD183F-992A-8418-8650-3DFE6CAC0793}"/>
              </a:ext>
            </a:extLst>
          </p:cNvPr>
          <p:cNvSpPr/>
          <p:nvPr/>
        </p:nvSpPr>
        <p:spPr>
          <a:xfrm>
            <a:off x="3551583" y="457200"/>
            <a:ext cx="5857462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CONSUMERS PREFERENCES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F2F3A-A261-18B1-5B5F-149841B9BDBF}"/>
              </a:ext>
            </a:extLst>
          </p:cNvPr>
          <p:cNvSpPr txBox="1"/>
          <p:nvPr/>
        </p:nvSpPr>
        <p:spPr>
          <a:xfrm>
            <a:off x="2146852" y="1284437"/>
            <a:ext cx="899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2.1 What are the preferred ingredients of energy drinks among respondents?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A9AE6B-0F36-812C-267B-635DF496E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5" y="1653769"/>
            <a:ext cx="3038899" cy="479174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A279DE8-CF35-6FDC-F0B8-689F2020D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4991290"/>
              </p:ext>
            </p:extLst>
          </p:nvPr>
        </p:nvGraphicFramePr>
        <p:xfrm>
          <a:off x="3636489" y="3429000"/>
          <a:ext cx="8132821" cy="2521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object 29">
            <a:extLst>
              <a:ext uri="{FF2B5EF4-FFF2-40B4-BE49-F238E27FC236}">
                <a16:creationId xmlns:a16="http://schemas.microsoft.com/office/drawing/2014/main" id="{D22AF9F5-F656-E60F-7BE5-D32298F12EB0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3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21B5B8-570F-1D09-11C7-72FF08469774}"/>
              </a:ext>
            </a:extLst>
          </p:cNvPr>
          <p:cNvSpPr/>
          <p:nvPr/>
        </p:nvSpPr>
        <p:spPr>
          <a:xfrm>
            <a:off x="3498575" y="457200"/>
            <a:ext cx="5857462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CONSUMERS PREFERENCES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3D8CB-3CD0-D41E-35CA-E35FF1F9E741}"/>
              </a:ext>
            </a:extLst>
          </p:cNvPr>
          <p:cNvSpPr txBox="1"/>
          <p:nvPr/>
        </p:nvSpPr>
        <p:spPr>
          <a:xfrm>
            <a:off x="2252869" y="1353883"/>
            <a:ext cx="8574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2.2 What packaging preferences do respondents have for energy drinks?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2E45A4-EF2E-4556-8438-618B0B5C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104" y="2125587"/>
            <a:ext cx="3894922" cy="1706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892B2F-D524-57BC-2E27-F1FE1033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" y="1953796"/>
            <a:ext cx="5104946" cy="2473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40DC11-2B7A-FE9E-0DFE-7707D71FF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81" y="4772127"/>
            <a:ext cx="2992394" cy="997465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B72A546-A571-6504-2295-10A14491B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9056636"/>
              </p:ext>
            </p:extLst>
          </p:nvPr>
        </p:nvGraphicFramePr>
        <p:xfrm>
          <a:off x="3792565" y="3878944"/>
          <a:ext cx="8132821" cy="2521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object 29">
            <a:extLst>
              <a:ext uri="{FF2B5EF4-FFF2-40B4-BE49-F238E27FC236}">
                <a16:creationId xmlns:a16="http://schemas.microsoft.com/office/drawing/2014/main" id="{053B5AAF-23DF-D406-6C8B-1D22E432F7D5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24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88364-6881-2789-6B00-B95C680E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90" r="20746"/>
          <a:stretch/>
        </p:blipFill>
        <p:spPr>
          <a:xfrm>
            <a:off x="6427306" y="1734306"/>
            <a:ext cx="4598503" cy="190695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EF2101-B756-D543-15F7-685F66E41B94}"/>
              </a:ext>
            </a:extLst>
          </p:cNvPr>
          <p:cNvSpPr/>
          <p:nvPr/>
        </p:nvSpPr>
        <p:spPr>
          <a:xfrm>
            <a:off x="3498575" y="457200"/>
            <a:ext cx="5857462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COMPETITIVE ANALYSIS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A1D4F-D8FC-7C1F-24D4-17A856CA5DE5}"/>
              </a:ext>
            </a:extLst>
          </p:cNvPr>
          <p:cNvSpPr txBox="1"/>
          <p:nvPr/>
        </p:nvSpPr>
        <p:spPr>
          <a:xfrm>
            <a:off x="4002157" y="1285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3.1 Who are the current market leaders?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550A9E-7711-AFFD-8436-9BE176CC3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79" y="1734306"/>
            <a:ext cx="4996067" cy="4639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E28B6-22A2-EC1F-074D-E391AA85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156" y="3720769"/>
            <a:ext cx="3140765" cy="826012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21F52CF8-B243-1DC8-F8D1-0C7FE3FD21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2364311"/>
              </p:ext>
            </p:extLst>
          </p:nvPr>
        </p:nvGraphicFramePr>
        <p:xfrm>
          <a:off x="6480314" y="4402293"/>
          <a:ext cx="4260302" cy="207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object 29">
            <a:extLst>
              <a:ext uri="{FF2B5EF4-FFF2-40B4-BE49-F238E27FC236}">
                <a16:creationId xmlns:a16="http://schemas.microsoft.com/office/drawing/2014/main" id="{F71B5A39-421E-8E64-7837-0881C15973F6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5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20D15D-BF71-D3BB-1720-8BA47A2175EA}"/>
              </a:ext>
            </a:extLst>
          </p:cNvPr>
          <p:cNvSpPr txBox="1"/>
          <p:nvPr/>
        </p:nvSpPr>
        <p:spPr>
          <a:xfrm>
            <a:off x="2080592" y="1343224"/>
            <a:ext cx="93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3.2 What are the primary reasons consumers prefer those brands over ours?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C18B3E-61DC-EF1C-8A75-DACFB3F1302E}"/>
              </a:ext>
            </a:extLst>
          </p:cNvPr>
          <p:cNvSpPr/>
          <p:nvPr/>
        </p:nvSpPr>
        <p:spPr>
          <a:xfrm>
            <a:off x="3498575" y="457200"/>
            <a:ext cx="5857462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COMPETITIVE ANALYSIS</a:t>
            </a:r>
            <a:endParaRPr lang="en-US" sz="3200" dirty="0">
              <a:latin typeface="Algerian" panose="04020705040A02060702" pitchFamily="82" charset="0"/>
            </a:endParaRPr>
          </a:p>
        </p:txBody>
      </p:sp>
      <p:pic>
        <p:nvPicPr>
          <p:cNvPr id="2" name="object 15">
            <a:extLst>
              <a:ext uri="{FF2B5EF4-FFF2-40B4-BE49-F238E27FC236}">
                <a16:creationId xmlns:a16="http://schemas.microsoft.com/office/drawing/2014/main" id="{8BAC75D8-3D16-7485-598B-85670A66A0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097" y="1961322"/>
            <a:ext cx="6697960" cy="4227443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0A34EE-0015-6BE4-9B6A-8767A9A03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695938"/>
              </p:ext>
            </p:extLst>
          </p:nvPr>
        </p:nvGraphicFramePr>
        <p:xfrm>
          <a:off x="7467870" y="2332383"/>
          <a:ext cx="4260302" cy="3059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object 29">
            <a:extLst>
              <a:ext uri="{FF2B5EF4-FFF2-40B4-BE49-F238E27FC236}">
                <a16:creationId xmlns:a16="http://schemas.microsoft.com/office/drawing/2014/main" id="{126718C1-8E28-6845-DDA9-1EAB07355845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6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A93DF-4AB7-5D75-A5AD-6CE565447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7" y="1325217"/>
            <a:ext cx="11264347" cy="5075583"/>
          </a:xfrm>
        </p:spPr>
        <p:txBody>
          <a:bodyPr/>
          <a:lstStyle/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BFE1E-52FC-9923-5D47-8E1AB1C58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8" y="4456189"/>
            <a:ext cx="4391924" cy="142476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6F0CB7-1717-8E90-E3FD-98E279EC1AB7}"/>
              </a:ext>
            </a:extLst>
          </p:cNvPr>
          <p:cNvSpPr/>
          <p:nvPr/>
        </p:nvSpPr>
        <p:spPr>
          <a:xfrm>
            <a:off x="649358" y="457200"/>
            <a:ext cx="10946294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Marketing Channels and Brand Awareness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01632-3A09-2FC5-48A9-49B8DC7B67BA}"/>
              </a:ext>
            </a:extLst>
          </p:cNvPr>
          <p:cNvSpPr txBox="1"/>
          <p:nvPr/>
        </p:nvSpPr>
        <p:spPr>
          <a:xfrm>
            <a:off x="2411893" y="1303785"/>
            <a:ext cx="7951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4.1 Which marketing channel can be used to reach more customers?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78AB0C-236B-94FB-C52E-837756C6E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7" y="1792386"/>
            <a:ext cx="11248856" cy="2246909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0D4DDB2-125A-6E6D-DC85-8FD549F544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352132"/>
              </p:ext>
            </p:extLst>
          </p:nvPr>
        </p:nvGraphicFramePr>
        <p:xfrm>
          <a:off x="4823792" y="4039295"/>
          <a:ext cx="7101594" cy="2361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object 29">
            <a:extLst>
              <a:ext uri="{FF2B5EF4-FFF2-40B4-BE49-F238E27FC236}">
                <a16:creationId xmlns:a16="http://schemas.microsoft.com/office/drawing/2014/main" id="{33F87805-E061-832B-0809-6B544C226CD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6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04957-4FC9-7E33-52BB-DDCDAABB061E}"/>
              </a:ext>
            </a:extLst>
          </p:cNvPr>
          <p:cNvSpPr/>
          <p:nvPr/>
        </p:nvSpPr>
        <p:spPr>
          <a:xfrm>
            <a:off x="649358" y="457200"/>
            <a:ext cx="10946294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Marketing Channels and Brand Awareness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D18A1-5BED-CD95-5D91-B646CCA4A36C}"/>
              </a:ext>
            </a:extLst>
          </p:cNvPr>
          <p:cNvSpPr txBox="1"/>
          <p:nvPr/>
        </p:nvSpPr>
        <p:spPr>
          <a:xfrm>
            <a:off x="808383" y="1346609"/>
            <a:ext cx="10628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4.2 How effective are different marketing strategies and channels in reaching our customers?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6BE29-6A78-A58F-67E7-BD996FEE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403" y="1785731"/>
            <a:ext cx="3756265" cy="1643269"/>
          </a:xfrm>
          <a:prstGeom prst="rect">
            <a:avLst/>
          </a:prstGeom>
        </p:spPr>
      </p:pic>
      <p:pic>
        <p:nvPicPr>
          <p:cNvPr id="10" name="object 15">
            <a:extLst>
              <a:ext uri="{FF2B5EF4-FFF2-40B4-BE49-F238E27FC236}">
                <a16:creationId xmlns:a16="http://schemas.microsoft.com/office/drawing/2014/main" id="{EB59B4F0-5691-899D-844D-BC6298234D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94" y="2223052"/>
            <a:ext cx="7103163" cy="3289855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82CF589-4369-2022-5A3D-9F9799EA3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608684"/>
              </p:ext>
            </p:extLst>
          </p:nvPr>
        </p:nvGraphicFramePr>
        <p:xfrm>
          <a:off x="7752521" y="3313043"/>
          <a:ext cx="4075156" cy="2836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object 29">
            <a:extLst>
              <a:ext uri="{FF2B5EF4-FFF2-40B4-BE49-F238E27FC236}">
                <a16:creationId xmlns:a16="http://schemas.microsoft.com/office/drawing/2014/main" id="{D9FF94DD-2598-CAD5-F8A3-D7BAABEF1BA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F4834-DEB8-3F3D-661D-F3FA6D098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432" y="2027405"/>
            <a:ext cx="3616373" cy="12854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F0F0B6-C3BB-DC22-6C44-79569738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6" y="419099"/>
            <a:ext cx="3573114" cy="60603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6DF04D-387D-C0C9-8B21-F7C07968F08D}"/>
              </a:ext>
            </a:extLst>
          </p:cNvPr>
          <p:cNvSpPr/>
          <p:nvPr/>
        </p:nvSpPr>
        <p:spPr>
          <a:xfrm>
            <a:off x="5128591" y="545334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Brand PENETRATION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8BBCC-4C40-EA9D-F747-901B21F93239}"/>
              </a:ext>
            </a:extLst>
          </p:cNvPr>
          <p:cNvSpPr txBox="1"/>
          <p:nvPr/>
        </p:nvSpPr>
        <p:spPr>
          <a:xfrm>
            <a:off x="4392026" y="1381074"/>
            <a:ext cx="6747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5.1 What do people think about our brand? (overall rating)</a:t>
            </a:r>
          </a:p>
          <a:p>
            <a:pPr marL="342900" indent="-342900">
              <a:buAutoNum type="arabicPeriod"/>
            </a:pPr>
            <a:endParaRPr lang="en-US" b="1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5FDBAA9-0A62-B914-FD31-EE9277F62B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285447"/>
              </p:ext>
            </p:extLst>
          </p:nvPr>
        </p:nvGraphicFramePr>
        <p:xfrm>
          <a:off x="4293704" y="3614977"/>
          <a:ext cx="7631682" cy="278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6B51F98-EE01-F28A-027A-CFB6345637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8044" y="2069479"/>
            <a:ext cx="2088287" cy="1272333"/>
          </a:xfrm>
          <a:prstGeom prst="rect">
            <a:avLst/>
          </a:prstGeom>
        </p:spPr>
      </p:pic>
      <p:pic>
        <p:nvPicPr>
          <p:cNvPr id="13" name="object 29">
            <a:extLst>
              <a:ext uri="{FF2B5EF4-FFF2-40B4-BE49-F238E27FC236}">
                <a16:creationId xmlns:a16="http://schemas.microsoft.com/office/drawing/2014/main" id="{3AB02355-F862-4AD1-3B7E-6617FDC9CB6E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84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A3C827-5757-754B-F781-CFFCCC6CBA6D}"/>
              </a:ext>
            </a:extLst>
          </p:cNvPr>
          <p:cNvSpPr txBox="1"/>
          <p:nvPr/>
        </p:nvSpPr>
        <p:spPr>
          <a:xfrm>
            <a:off x="3697356" y="1258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5.2 Which cities do we need to focus more on?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05671E-87D6-B213-597B-44090A5211AE}"/>
              </a:ext>
            </a:extLst>
          </p:cNvPr>
          <p:cNvSpPr/>
          <p:nvPr/>
        </p:nvSpPr>
        <p:spPr>
          <a:xfrm>
            <a:off x="3697356" y="428485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Brand PENETRATION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CBD3-5DCC-C53C-BCE1-ED812B085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936419"/>
            <a:ext cx="1490870" cy="23514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BA1FA-DAFE-03A1-C4DF-0023FAE1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5" y="1627440"/>
            <a:ext cx="11190210" cy="2177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A4C7BA-534A-611B-91F7-C1604A7D0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95" y="3990562"/>
            <a:ext cx="1899352" cy="2297310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C31C613-A419-B94A-8E84-69B83C873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519302"/>
              </p:ext>
            </p:extLst>
          </p:nvPr>
        </p:nvGraphicFramePr>
        <p:xfrm>
          <a:off x="4059423" y="3643692"/>
          <a:ext cx="7631682" cy="278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9" name="object 29">
            <a:extLst>
              <a:ext uri="{FF2B5EF4-FFF2-40B4-BE49-F238E27FC236}">
                <a16:creationId xmlns:a16="http://schemas.microsoft.com/office/drawing/2014/main" id="{39E8B4D7-51CE-1CF2-4195-81BDCAE88CA0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3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2B5DF-7DEE-4875-9795-63B811853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43" y="1815548"/>
            <a:ext cx="3061127" cy="139142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A2662C0-1EDC-7976-9F9F-33A4F3838E07}"/>
              </a:ext>
            </a:extLst>
          </p:cNvPr>
          <p:cNvSpPr/>
          <p:nvPr/>
        </p:nvSpPr>
        <p:spPr>
          <a:xfrm>
            <a:off x="3697356" y="454997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PURCHASE BEHAVIOR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DE84E4-529A-3491-B75B-8B07421AC879}"/>
              </a:ext>
            </a:extLst>
          </p:cNvPr>
          <p:cNvSpPr txBox="1"/>
          <p:nvPr/>
        </p:nvSpPr>
        <p:spPr>
          <a:xfrm>
            <a:off x="2862468" y="1307301"/>
            <a:ext cx="6944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6.1 Where do respondents prefer to purchase energy drinks?</a:t>
            </a:r>
          </a:p>
          <a:p>
            <a:pPr marL="342900" indent="-342900">
              <a:buAutoNum type="arabicPeriod"/>
            </a:pPr>
            <a:endParaRPr lang="en-US" b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4DED6B-7180-40B3-DF81-3FE814E7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847" y="1815548"/>
            <a:ext cx="7399476" cy="4587455"/>
          </a:xfr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484EC29-E171-F9CA-EA42-1A2B53381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337039"/>
              </p:ext>
            </p:extLst>
          </p:nvPr>
        </p:nvGraphicFramePr>
        <p:xfrm>
          <a:off x="8017565" y="3651033"/>
          <a:ext cx="3727588" cy="2391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object 29">
            <a:extLst>
              <a:ext uri="{FF2B5EF4-FFF2-40B4-BE49-F238E27FC236}">
                <a16:creationId xmlns:a16="http://schemas.microsoft.com/office/drawing/2014/main" id="{A57B15B1-1A5D-4F0A-FB14-CB28DC77186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2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2BDABCC-6B8F-DC5D-E92A-B4CDC5DD4D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36B9775-A631-3671-AC7B-588962C5D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6582912"/>
              </p:ext>
            </p:extLst>
          </p:nvPr>
        </p:nvGraphicFramePr>
        <p:xfrm>
          <a:off x="3184939" y="69316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ABE8CC4B-CD49-C863-F3EC-C79A0955EBB4}"/>
              </a:ext>
            </a:extLst>
          </p:cNvPr>
          <p:cNvSpPr/>
          <p:nvPr/>
        </p:nvSpPr>
        <p:spPr>
          <a:xfrm>
            <a:off x="457200" y="2249557"/>
            <a:ext cx="2458278" cy="235888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20984-D7BF-5129-7839-3D4CFBB0FC1E}"/>
              </a:ext>
            </a:extLst>
          </p:cNvPr>
          <p:cNvSpPr txBox="1"/>
          <p:nvPr/>
        </p:nvSpPr>
        <p:spPr>
          <a:xfrm>
            <a:off x="3440523" y="1019459"/>
            <a:ext cx="54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50913-CE08-F7FF-D4B8-C11F673AE70D}"/>
              </a:ext>
            </a:extLst>
          </p:cNvPr>
          <p:cNvSpPr txBox="1"/>
          <p:nvPr/>
        </p:nvSpPr>
        <p:spPr>
          <a:xfrm>
            <a:off x="3927588" y="1880281"/>
            <a:ext cx="54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F83489-9272-72F2-45C1-118AAE7603FC}"/>
              </a:ext>
            </a:extLst>
          </p:cNvPr>
          <p:cNvSpPr txBox="1"/>
          <p:nvPr/>
        </p:nvSpPr>
        <p:spPr>
          <a:xfrm>
            <a:off x="3788217" y="4462649"/>
            <a:ext cx="66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3525B2-0E91-C05F-08A4-DFE5E1833F4E}"/>
              </a:ext>
            </a:extLst>
          </p:cNvPr>
          <p:cNvSpPr txBox="1"/>
          <p:nvPr/>
        </p:nvSpPr>
        <p:spPr>
          <a:xfrm>
            <a:off x="3324101" y="5287238"/>
            <a:ext cx="59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59758-4D7C-32D5-CD58-97B1F4B7E50A}"/>
              </a:ext>
            </a:extLst>
          </p:cNvPr>
          <p:cNvSpPr txBox="1"/>
          <p:nvPr/>
        </p:nvSpPr>
        <p:spPr>
          <a:xfrm>
            <a:off x="4121645" y="2741103"/>
            <a:ext cx="54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6CB57-F8C6-6EA9-A5F1-3E748F282138}"/>
              </a:ext>
            </a:extLst>
          </p:cNvPr>
          <p:cNvSpPr txBox="1"/>
          <p:nvPr/>
        </p:nvSpPr>
        <p:spPr>
          <a:xfrm>
            <a:off x="4121645" y="3599939"/>
            <a:ext cx="54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AF968F-36E4-D526-5DA1-9B0104096FA4}"/>
              </a:ext>
            </a:extLst>
          </p:cNvPr>
          <p:cNvCxnSpPr>
            <a:stCxn id="15" idx="6"/>
          </p:cNvCxnSpPr>
          <p:nvPr/>
        </p:nvCxnSpPr>
        <p:spPr>
          <a:xfrm flipV="1">
            <a:off x="2915478" y="1688123"/>
            <a:ext cx="525045" cy="1740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4DFA99-920A-0795-E9C2-1C6F8B5C838E}"/>
              </a:ext>
            </a:extLst>
          </p:cNvPr>
          <p:cNvCxnSpPr/>
          <p:nvPr/>
        </p:nvCxnSpPr>
        <p:spPr>
          <a:xfrm flipV="1">
            <a:off x="2915478" y="2341946"/>
            <a:ext cx="872739" cy="108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97A16A6-DCBE-7F14-9532-E3A96CC6CCF8}"/>
              </a:ext>
            </a:extLst>
          </p:cNvPr>
          <p:cNvCxnSpPr/>
          <p:nvPr/>
        </p:nvCxnSpPr>
        <p:spPr>
          <a:xfrm flipV="1">
            <a:off x="2915478" y="3202768"/>
            <a:ext cx="1068383" cy="22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148A83-A915-DD3D-223E-A79E19B73ACF}"/>
              </a:ext>
            </a:extLst>
          </p:cNvPr>
          <p:cNvCxnSpPr/>
          <p:nvPr/>
        </p:nvCxnSpPr>
        <p:spPr>
          <a:xfrm>
            <a:off x="2915478" y="342899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4A287E-DFE0-E1CF-4D5A-081E4B98E1AD}"/>
              </a:ext>
            </a:extLst>
          </p:cNvPr>
          <p:cNvCxnSpPr>
            <a:stCxn id="15" idx="6"/>
          </p:cNvCxnSpPr>
          <p:nvPr/>
        </p:nvCxnSpPr>
        <p:spPr>
          <a:xfrm>
            <a:off x="2915478" y="342899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091126-2256-90B9-1084-39B609B4B5FF}"/>
              </a:ext>
            </a:extLst>
          </p:cNvPr>
          <p:cNvCxnSpPr>
            <a:stCxn id="15" idx="6"/>
          </p:cNvCxnSpPr>
          <p:nvPr/>
        </p:nvCxnSpPr>
        <p:spPr>
          <a:xfrm>
            <a:off x="2915478" y="3429000"/>
            <a:ext cx="1068383" cy="42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B5A23F7-C13E-75FE-40C3-7C11E659C402}"/>
              </a:ext>
            </a:extLst>
          </p:cNvPr>
          <p:cNvCxnSpPr>
            <a:stCxn id="15" idx="6"/>
          </p:cNvCxnSpPr>
          <p:nvPr/>
        </p:nvCxnSpPr>
        <p:spPr>
          <a:xfrm>
            <a:off x="2915478" y="342899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73650A-DD57-ECB3-D615-88B259016663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2915478" y="3429000"/>
            <a:ext cx="408623" cy="1948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C8C6A-790E-D1F6-9174-0257B01CF601}"/>
              </a:ext>
            </a:extLst>
          </p:cNvPr>
          <p:cNvSpPr/>
          <p:nvPr/>
        </p:nvSpPr>
        <p:spPr>
          <a:xfrm>
            <a:off x="3697356" y="454997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PURCHASE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DFB2C-B446-4BC0-B5FF-BC8661090331}"/>
              </a:ext>
            </a:extLst>
          </p:cNvPr>
          <p:cNvSpPr txBox="1"/>
          <p:nvPr/>
        </p:nvSpPr>
        <p:spPr>
          <a:xfrm>
            <a:off x="1066800" y="1204588"/>
            <a:ext cx="1005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6.2 What are the typical consumption situations for energy drinks among respondents?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D5A7C-442D-B365-BCBD-D1FA9B82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730" y="1668417"/>
            <a:ext cx="3640388" cy="148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97718-1512-531A-53D0-57C1BBAFD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7" y="1668417"/>
            <a:ext cx="6448158" cy="473458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C183882-308B-4907-92A6-6047B994A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570184"/>
              </p:ext>
            </p:extLst>
          </p:nvPr>
        </p:nvGraphicFramePr>
        <p:xfrm>
          <a:off x="7500730" y="3703984"/>
          <a:ext cx="4244423" cy="2339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object 29">
            <a:extLst>
              <a:ext uri="{FF2B5EF4-FFF2-40B4-BE49-F238E27FC236}">
                <a16:creationId xmlns:a16="http://schemas.microsoft.com/office/drawing/2014/main" id="{97EC4EC1-1C1D-C629-ED18-7AA3C66820D4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2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A11F1A-4E40-8366-7700-0706301248BD}"/>
              </a:ext>
            </a:extLst>
          </p:cNvPr>
          <p:cNvSpPr/>
          <p:nvPr/>
        </p:nvSpPr>
        <p:spPr>
          <a:xfrm>
            <a:off x="3697356" y="454997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PURCHASE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7875A-D2E7-77DB-9566-081816A8A234}"/>
              </a:ext>
            </a:extLst>
          </p:cNvPr>
          <p:cNvSpPr txBox="1"/>
          <p:nvPr/>
        </p:nvSpPr>
        <p:spPr>
          <a:xfrm>
            <a:off x="834887" y="1224251"/>
            <a:ext cx="105222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6.3 What factors influence respondents' purchase decisions, such as price range and limited edition packaging?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9969F-0B5E-938C-F724-817EA6E3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19" y="2148877"/>
            <a:ext cx="3790886" cy="3401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BC26C-73EA-B317-598A-B140ACA5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133" y="3156470"/>
            <a:ext cx="3243702" cy="110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B7FC4D-23FB-345C-8B50-608763191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59" y="2114417"/>
            <a:ext cx="4145709" cy="214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3B5EF2-4DD8-2BE5-11E9-FF4A65D0C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33" y="2114417"/>
            <a:ext cx="3243702" cy="923390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A014541-775E-9809-9C4C-D3E761A929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416864"/>
              </p:ext>
            </p:extLst>
          </p:nvPr>
        </p:nvGraphicFramePr>
        <p:xfrm>
          <a:off x="3902010" y="3899883"/>
          <a:ext cx="7631682" cy="278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9" name="object 29">
            <a:extLst>
              <a:ext uri="{FF2B5EF4-FFF2-40B4-BE49-F238E27FC236}">
                <a16:creationId xmlns:a16="http://schemas.microsoft.com/office/drawing/2014/main" id="{FCDE23E0-F146-E11D-D03C-BA7DF45585FF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6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1D83B1-E006-646E-5E25-0DB3DFD2EC8F}"/>
              </a:ext>
            </a:extLst>
          </p:cNvPr>
          <p:cNvSpPr/>
          <p:nvPr/>
        </p:nvSpPr>
        <p:spPr>
          <a:xfrm>
            <a:off x="3697356" y="454997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Algerian" panose="04020705040A02060702" pitchFamily="82" charset="0"/>
              </a:rPr>
              <a:t>PRoduct</a:t>
            </a:r>
            <a:r>
              <a:rPr lang="en-US" sz="3200" dirty="0">
                <a:latin typeface="Algerian" panose="04020705040A02060702" pitchFamily="82" charset="0"/>
              </a:rPr>
              <a:t> </a:t>
            </a:r>
            <a:r>
              <a:rPr lang="en-US" sz="3200" dirty="0" err="1">
                <a:latin typeface="Algerian" panose="04020705040A02060702" pitchFamily="82" charset="0"/>
              </a:rPr>
              <a:t>dEvelopment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88950-75B8-57EF-6039-2249122FABD0}"/>
              </a:ext>
            </a:extLst>
          </p:cNvPr>
          <p:cNvSpPr txBox="1"/>
          <p:nvPr/>
        </p:nvSpPr>
        <p:spPr>
          <a:xfrm>
            <a:off x="424070" y="1300875"/>
            <a:ext cx="1127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b="1" dirty="0"/>
              <a:t>7.1 Which area of business should we focus more on our product development?  (Branding/taste/availability)</a:t>
            </a:r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9907F5-1F60-1212-F063-91EB2A460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87" y="2116402"/>
            <a:ext cx="4377761" cy="2197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A20F8-C946-1699-49F2-3A551353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08" y="2022429"/>
            <a:ext cx="3207026" cy="4380574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4BA3313-E24C-AC49-52B2-A5AD032AE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388942"/>
              </p:ext>
            </p:extLst>
          </p:nvPr>
        </p:nvGraphicFramePr>
        <p:xfrm>
          <a:off x="3902010" y="3899883"/>
          <a:ext cx="7631682" cy="278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object 29">
            <a:extLst>
              <a:ext uri="{FF2B5EF4-FFF2-40B4-BE49-F238E27FC236}">
                <a16:creationId xmlns:a16="http://schemas.microsoft.com/office/drawing/2014/main" id="{ADEB078E-0208-F7C0-9A6E-0E082F2DE42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3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BB4DA0-C9B5-D2CA-028B-FF89FC9AB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655379"/>
              </p:ext>
            </p:extLst>
          </p:nvPr>
        </p:nvGraphicFramePr>
        <p:xfrm>
          <a:off x="1152939" y="-424070"/>
          <a:ext cx="11754677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croll: Vertical 8">
            <a:extLst>
              <a:ext uri="{FF2B5EF4-FFF2-40B4-BE49-F238E27FC236}">
                <a16:creationId xmlns:a16="http://schemas.microsoft.com/office/drawing/2014/main" id="{7D82788A-CAAD-D733-0A02-873C1454AF66}"/>
              </a:ext>
            </a:extLst>
          </p:cNvPr>
          <p:cNvSpPr/>
          <p:nvPr/>
        </p:nvSpPr>
        <p:spPr>
          <a:xfrm>
            <a:off x="940904" y="662608"/>
            <a:ext cx="2266122" cy="1934817"/>
          </a:xfrm>
          <a:prstGeom prst="verticalScroll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Secondary</a:t>
            </a:r>
          </a:p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Insights</a:t>
            </a:r>
          </a:p>
        </p:txBody>
      </p:sp>
      <p:pic>
        <p:nvPicPr>
          <p:cNvPr id="2" name="object 29">
            <a:extLst>
              <a:ext uri="{FF2B5EF4-FFF2-40B4-BE49-F238E27FC236}">
                <a16:creationId xmlns:a16="http://schemas.microsoft.com/office/drawing/2014/main" id="{4F03DA66-400B-56BE-1D30-46525C545F5E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0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9ABA9F3-C1DE-F144-F49A-E27C376BD2D6}"/>
              </a:ext>
            </a:extLst>
          </p:cNvPr>
          <p:cNvSpPr txBox="1"/>
          <p:nvPr/>
        </p:nvSpPr>
        <p:spPr>
          <a:xfrm>
            <a:off x="702366" y="7205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1. Immediate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changes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on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the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product</a:t>
            </a:r>
            <a:endParaRPr lang="en-US" sz="2400" b="1" dirty="0">
              <a:solidFill>
                <a:schemeClr val="tx1"/>
              </a:solidFill>
              <a:latin typeface="Curlz MT" panose="04040404050702020202" pitchFamily="8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653AA7-4B79-7C44-C5D4-578D461F6F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1566628"/>
              </p:ext>
            </p:extLst>
          </p:nvPr>
        </p:nvGraphicFramePr>
        <p:xfrm>
          <a:off x="2230782" y="586339"/>
          <a:ext cx="9086573" cy="5551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object 29">
            <a:extLst>
              <a:ext uri="{FF2B5EF4-FFF2-40B4-BE49-F238E27FC236}">
                <a16:creationId xmlns:a16="http://schemas.microsoft.com/office/drawing/2014/main" id="{99AA7D2B-A579-DD47-B9E0-8344A85F065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05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C13C00-863F-4E09-377A-1F98B474CF7E}"/>
              </a:ext>
            </a:extLst>
          </p:cNvPr>
          <p:cNvSpPr txBox="1"/>
          <p:nvPr/>
        </p:nvSpPr>
        <p:spPr>
          <a:xfrm>
            <a:off x="781878" y="7205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2.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Optimal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price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for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the</a:t>
            </a:r>
            <a:r>
              <a:rPr lang="en-US" sz="2400" b="1" spc="-20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drink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9C3C5-2941-BB1B-3765-4C899643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43" y="1296158"/>
            <a:ext cx="5526157" cy="495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6B5DD4-64CB-0764-45F6-4FF498F1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392" y="1296158"/>
            <a:ext cx="4454026" cy="156631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172119F-35E1-D287-6144-DF67EC1AFE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089714"/>
              </p:ext>
            </p:extLst>
          </p:nvPr>
        </p:nvGraphicFramePr>
        <p:xfrm>
          <a:off x="6709392" y="3326296"/>
          <a:ext cx="4622512" cy="2663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object 29">
            <a:extLst>
              <a:ext uri="{FF2B5EF4-FFF2-40B4-BE49-F238E27FC236}">
                <a16:creationId xmlns:a16="http://schemas.microsoft.com/office/drawing/2014/main" id="{DDB44107-8FB3-00EE-B0ED-6DA4729725A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EBB48F-3E63-4CAF-E444-C9B1FE185811}"/>
              </a:ext>
            </a:extLst>
          </p:cNvPr>
          <p:cNvSpPr txBox="1"/>
          <p:nvPr/>
        </p:nvSpPr>
        <p:spPr>
          <a:xfrm>
            <a:off x="636105" y="26441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sz="2400" b="1" dirty="0">
              <a:solidFill>
                <a:schemeClr val="tx1"/>
              </a:solidFill>
              <a:latin typeface="Curlz MT" panose="04040404050702020202" pitchFamily="82" charset="0"/>
              <a:cs typeface="Arial"/>
            </a:endParaRPr>
          </a:p>
          <a:p>
            <a:pPr lvl="0"/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3. Marketing</a:t>
            </a:r>
            <a:r>
              <a:rPr lang="en-US" sz="2400" b="1" spc="-25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campaigns</a:t>
            </a:r>
            <a:r>
              <a:rPr lang="en-US" sz="2400" b="1" spc="-25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</a:p>
          <a:p>
            <a:pPr lvl="0"/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&amp;</a:t>
            </a:r>
            <a:r>
              <a:rPr lang="en-US" sz="2400" b="1" spc="-25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offers</a:t>
            </a:r>
            <a:endParaRPr lang="en-US" sz="2400" b="1" dirty="0">
              <a:solidFill>
                <a:schemeClr val="tx1"/>
              </a:solidFill>
              <a:latin typeface="Curlz MT" panose="04040404050702020202" pitchFamily="82" charset="0"/>
            </a:endParaRPr>
          </a:p>
          <a:p>
            <a:pPr lvl="1"/>
            <a:endParaRPr lang="en-US" sz="2400" b="1" dirty="0">
              <a:solidFill>
                <a:schemeClr val="tx1"/>
              </a:solidFill>
              <a:latin typeface="Curlz MT" panose="04040404050702020202" pitchFamily="8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43A211-83E3-6C8F-A341-40C45C9AD3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070665"/>
              </p:ext>
            </p:extLst>
          </p:nvPr>
        </p:nvGraphicFramePr>
        <p:xfrm>
          <a:off x="3114261" y="636104"/>
          <a:ext cx="8282608" cy="5502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ject 29">
            <a:extLst>
              <a:ext uri="{FF2B5EF4-FFF2-40B4-BE49-F238E27FC236}">
                <a16:creationId xmlns:a16="http://schemas.microsoft.com/office/drawing/2014/main" id="{258BCB12-2BDE-FCBC-0D8F-9995804E6FE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772DAE2-D5A0-2FA4-9771-54FFF847A2E9}"/>
              </a:ext>
            </a:extLst>
          </p:cNvPr>
          <p:cNvSpPr/>
          <p:nvPr/>
        </p:nvSpPr>
        <p:spPr>
          <a:xfrm>
            <a:off x="1" y="0"/>
            <a:ext cx="12192000" cy="73417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20D103-73D7-FD43-29A3-E6708DDC5316}"/>
              </a:ext>
            </a:extLst>
          </p:cNvPr>
          <p:cNvSpPr txBox="1"/>
          <p:nvPr/>
        </p:nvSpPr>
        <p:spPr>
          <a:xfrm>
            <a:off x="597815" y="67724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4. Brand</a:t>
            </a:r>
            <a:r>
              <a:rPr lang="en-US" sz="2400" b="1" spc="-45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ambassador</a:t>
            </a:r>
            <a:endParaRPr lang="en-US" sz="2400" b="1" dirty="0">
              <a:solidFill>
                <a:schemeClr val="tx1"/>
              </a:solidFill>
              <a:latin typeface="Curlz MT" panose="04040404050702020202" pitchFamily="8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C8B9F9-7017-3849-953B-E4593C28F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34" y="461231"/>
            <a:ext cx="2592077" cy="46065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1A8D33-1DE3-471E-653E-035890EC1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26593"/>
            <a:ext cx="12192001" cy="7321970"/>
          </a:xfrm>
          <a:prstGeom prst="rect">
            <a:avLst/>
          </a:prstGeo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4C014DC-4F19-C108-EFD1-E6CB3ED988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7711427"/>
              </p:ext>
            </p:extLst>
          </p:nvPr>
        </p:nvGraphicFramePr>
        <p:xfrm>
          <a:off x="-92763" y="1354914"/>
          <a:ext cx="7845286" cy="4551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7689B45-F3A5-EC19-C32B-B85CFAD5DF8B}"/>
              </a:ext>
            </a:extLst>
          </p:cNvPr>
          <p:cNvSpPr txBox="1"/>
          <p:nvPr/>
        </p:nvSpPr>
        <p:spPr>
          <a:xfrm>
            <a:off x="6894540" y="4592887"/>
            <a:ext cx="47069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 Bunny is a Puerto Rican rapper and singer who is known for his energetic live performances and his catchy music.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 is also one of the most popular artists in the world, with over 90 million followers on Instagram.</a:t>
            </a:r>
          </a:p>
          <a:p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F73C93-C234-9B8E-8805-363006CAC377}"/>
              </a:ext>
            </a:extLst>
          </p:cNvPr>
          <p:cNvSpPr txBox="1"/>
          <p:nvPr/>
        </p:nvSpPr>
        <p:spPr>
          <a:xfrm>
            <a:off x="304800" y="199904"/>
            <a:ext cx="61490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  <a:latin typeface="Curlz MT" panose="04040404050702020202" pitchFamily="82" charset="0"/>
                <a:cs typeface="Arial"/>
              </a:rPr>
              <a:t>4. Brand</a:t>
            </a:r>
            <a:r>
              <a:rPr lang="en-US" sz="2400" b="1" spc="-45" dirty="0">
                <a:solidFill>
                  <a:schemeClr val="bg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urlz MT" panose="04040404050702020202" pitchFamily="82" charset="0"/>
                <a:cs typeface="Arial"/>
              </a:rPr>
              <a:t>ambassador</a:t>
            </a:r>
            <a:endParaRPr lang="en-US" sz="2400" b="1" dirty="0">
              <a:solidFill>
                <a:schemeClr val="bg1"/>
              </a:solidFill>
              <a:latin typeface="Curlz MT" panose="04040404050702020202" pitchFamily="82" charset="0"/>
            </a:endParaRPr>
          </a:p>
        </p:txBody>
      </p:sp>
      <p:pic>
        <p:nvPicPr>
          <p:cNvPr id="26" name="object 29">
            <a:extLst>
              <a:ext uri="{FF2B5EF4-FFF2-40B4-BE49-F238E27FC236}">
                <a16:creationId xmlns:a16="http://schemas.microsoft.com/office/drawing/2014/main" id="{612D3E05-455F-134A-045A-D80B01C2FBDF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70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B16817-72DD-D8C4-FBEE-741D7E75B8FB}"/>
              </a:ext>
            </a:extLst>
          </p:cNvPr>
          <p:cNvSpPr txBox="1"/>
          <p:nvPr/>
        </p:nvSpPr>
        <p:spPr>
          <a:xfrm>
            <a:off x="675861" y="7164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5. Market</a:t>
            </a:r>
            <a:r>
              <a:rPr lang="en-US" sz="2400" b="1" spc="-45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 </a:t>
            </a:r>
            <a:r>
              <a:rPr lang="en-US" sz="2400" b="1" dirty="0">
                <a:solidFill>
                  <a:schemeClr val="tx1"/>
                </a:solidFill>
                <a:latin typeface="Curlz MT" panose="04040404050702020202" pitchFamily="82" charset="0"/>
                <a:cs typeface="Arial"/>
              </a:rPr>
              <a:t>enlargement</a:t>
            </a:r>
            <a:endParaRPr lang="en-US" sz="2400" b="1" dirty="0">
              <a:solidFill>
                <a:schemeClr val="tx1"/>
              </a:solidFill>
              <a:latin typeface="Curlz MT" panose="04040404050702020202" pitchFamily="8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23685E-BE14-D8A8-C34E-2CCA8E674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246809"/>
              </p:ext>
            </p:extLst>
          </p:nvPr>
        </p:nvGraphicFramePr>
        <p:xfrm>
          <a:off x="2478156" y="1457739"/>
          <a:ext cx="7681843" cy="4680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object 29">
            <a:extLst>
              <a:ext uri="{FF2B5EF4-FFF2-40B4-BE49-F238E27FC236}">
                <a16:creationId xmlns:a16="http://schemas.microsoft.com/office/drawing/2014/main" id="{ECDFB898-4A76-08B7-7378-E71DFA969E2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8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4D02AA8-9264-2E42-6C6E-5873712790C2}"/>
              </a:ext>
            </a:extLst>
          </p:cNvPr>
          <p:cNvSpPr/>
          <p:nvPr/>
        </p:nvSpPr>
        <p:spPr>
          <a:xfrm>
            <a:off x="7414534" y="2093686"/>
            <a:ext cx="4349309" cy="316497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object 3">
            <a:extLst>
              <a:ext uri="{FF2B5EF4-FFF2-40B4-BE49-F238E27FC236}">
                <a16:creationId xmlns:a16="http://schemas.microsoft.com/office/drawing/2014/main" id="{BCB98F52-E26A-FDCB-829E-B3552AA8CAA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4003" y="1731736"/>
            <a:ext cx="1026726" cy="4110940"/>
          </a:xfrm>
          <a:prstGeom prst="rect">
            <a:avLst/>
          </a:prstGeom>
        </p:spPr>
      </p:pic>
      <p:pic>
        <p:nvPicPr>
          <p:cNvPr id="36" name="object 5">
            <a:extLst>
              <a:ext uri="{FF2B5EF4-FFF2-40B4-BE49-F238E27FC236}">
                <a16:creationId xmlns:a16="http://schemas.microsoft.com/office/drawing/2014/main" id="{E6DB18B9-8724-324F-9632-42988399208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931067" y="836386"/>
            <a:ext cx="114300" cy="114299"/>
          </a:xfrm>
          <a:prstGeom prst="rect">
            <a:avLst/>
          </a:prstGeom>
        </p:spPr>
      </p:pic>
      <p:pic>
        <p:nvPicPr>
          <p:cNvPr id="38" name="object 7">
            <a:extLst>
              <a:ext uri="{FF2B5EF4-FFF2-40B4-BE49-F238E27FC236}">
                <a16:creationId xmlns:a16="http://schemas.microsoft.com/office/drawing/2014/main" id="{808C3101-AF6A-54C2-75AE-2245BC814B3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931067" y="1407886"/>
            <a:ext cx="114300" cy="114299"/>
          </a:xfrm>
          <a:prstGeom prst="rect">
            <a:avLst/>
          </a:prstGeom>
        </p:spPr>
      </p:pic>
      <p:pic>
        <p:nvPicPr>
          <p:cNvPr id="39" name="object 8">
            <a:extLst>
              <a:ext uri="{FF2B5EF4-FFF2-40B4-BE49-F238E27FC236}">
                <a16:creationId xmlns:a16="http://schemas.microsoft.com/office/drawing/2014/main" id="{0F843C9E-C80E-7CF9-51E7-5D493728E1A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931067" y="1979386"/>
            <a:ext cx="114300" cy="114299"/>
          </a:xfrm>
          <a:prstGeom prst="rect">
            <a:avLst/>
          </a:prstGeom>
        </p:spPr>
      </p:pic>
      <p:pic>
        <p:nvPicPr>
          <p:cNvPr id="40" name="object 9">
            <a:extLst>
              <a:ext uri="{FF2B5EF4-FFF2-40B4-BE49-F238E27FC236}">
                <a16:creationId xmlns:a16="http://schemas.microsoft.com/office/drawing/2014/main" id="{D64DF97B-0E09-2251-E1E1-C76F110B9A8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931067" y="2550886"/>
            <a:ext cx="114300" cy="114299"/>
          </a:xfrm>
          <a:prstGeom prst="rect">
            <a:avLst/>
          </a:prstGeom>
        </p:spPr>
      </p:pic>
      <p:pic>
        <p:nvPicPr>
          <p:cNvPr id="52" name="object 21">
            <a:extLst>
              <a:ext uri="{FF2B5EF4-FFF2-40B4-BE49-F238E27FC236}">
                <a16:creationId xmlns:a16="http://schemas.microsoft.com/office/drawing/2014/main" id="{44A279E5-58D1-C4FD-B447-53F363C19AA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70943" y="7354441"/>
            <a:ext cx="114300" cy="114299"/>
          </a:xfrm>
          <a:prstGeom prst="rect">
            <a:avLst/>
          </a:prstGeom>
        </p:spPr>
      </p:pic>
      <p:pic>
        <p:nvPicPr>
          <p:cNvPr id="55" name="object 24">
            <a:extLst>
              <a:ext uri="{FF2B5EF4-FFF2-40B4-BE49-F238E27FC236}">
                <a16:creationId xmlns:a16="http://schemas.microsoft.com/office/drawing/2014/main" id="{A181F86A-A43D-F41A-BC09-CCECA5400E8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489086" y="5068441"/>
            <a:ext cx="114300" cy="114299"/>
          </a:xfrm>
          <a:prstGeom prst="rect">
            <a:avLst/>
          </a:prstGeom>
        </p:spPr>
      </p:pic>
      <p:pic>
        <p:nvPicPr>
          <p:cNvPr id="56" name="object 25">
            <a:extLst>
              <a:ext uri="{FF2B5EF4-FFF2-40B4-BE49-F238E27FC236}">
                <a16:creationId xmlns:a16="http://schemas.microsoft.com/office/drawing/2014/main" id="{9442FC5E-582A-6378-6DC9-2649C74970B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489086" y="6211441"/>
            <a:ext cx="114300" cy="114299"/>
          </a:xfrm>
          <a:prstGeom prst="rect">
            <a:avLst/>
          </a:prstGeom>
        </p:spPr>
      </p:pic>
      <p:pic>
        <p:nvPicPr>
          <p:cNvPr id="57" name="object 26">
            <a:extLst>
              <a:ext uri="{FF2B5EF4-FFF2-40B4-BE49-F238E27FC236}">
                <a16:creationId xmlns:a16="http://schemas.microsoft.com/office/drawing/2014/main" id="{41E07069-1C13-C0F8-36DC-2CFE6CB7549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489086" y="6782941"/>
            <a:ext cx="114300" cy="114299"/>
          </a:xfrm>
          <a:prstGeom prst="rect">
            <a:avLst/>
          </a:prstGeom>
        </p:spPr>
      </p:pic>
      <p:pic>
        <p:nvPicPr>
          <p:cNvPr id="58" name="object 27">
            <a:extLst>
              <a:ext uri="{FF2B5EF4-FFF2-40B4-BE49-F238E27FC236}">
                <a16:creationId xmlns:a16="http://schemas.microsoft.com/office/drawing/2014/main" id="{E2A2950A-7B73-81F2-FCDD-A1FE548EA38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1489086" y="7354441"/>
            <a:ext cx="114300" cy="114299"/>
          </a:xfrm>
          <a:prstGeom prst="rect">
            <a:avLst/>
          </a:prstGeom>
        </p:spPr>
      </p:pic>
      <p:grpSp>
        <p:nvGrpSpPr>
          <p:cNvPr id="59" name="object 28">
            <a:extLst>
              <a:ext uri="{FF2B5EF4-FFF2-40B4-BE49-F238E27FC236}">
                <a16:creationId xmlns:a16="http://schemas.microsoft.com/office/drawing/2014/main" id="{ADF0AC5C-577E-8206-9AB2-1C05AB3930BB}"/>
              </a:ext>
            </a:extLst>
          </p:cNvPr>
          <p:cNvGrpSpPr/>
          <p:nvPr/>
        </p:nvGrpSpPr>
        <p:grpSpPr>
          <a:xfrm>
            <a:off x="12804589" y="-1322946"/>
            <a:ext cx="2431344" cy="1257299"/>
            <a:chOff x="15848592" y="3"/>
            <a:chExt cx="2431344" cy="1257299"/>
          </a:xfrm>
        </p:grpSpPr>
        <p:pic>
          <p:nvPicPr>
            <p:cNvPr id="60" name="object 29">
              <a:extLst>
                <a:ext uri="{FF2B5EF4-FFF2-40B4-BE49-F238E27FC236}">
                  <a16:creationId xmlns:a16="http://schemas.microsoft.com/office/drawing/2014/main" id="{BDF0C919-59F5-4BD1-2A31-A278A65BADC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84537" y="3"/>
              <a:ext cx="1295399" cy="1257299"/>
            </a:xfrm>
            <a:prstGeom prst="rect">
              <a:avLst/>
            </a:prstGeom>
          </p:spPr>
        </p:pic>
        <p:pic>
          <p:nvPicPr>
            <p:cNvPr id="61" name="object 30">
              <a:extLst>
                <a:ext uri="{FF2B5EF4-FFF2-40B4-BE49-F238E27FC236}">
                  <a16:creationId xmlns:a16="http://schemas.microsoft.com/office/drawing/2014/main" id="{FF7B637B-D469-2D5F-1CF5-0712E4A7D31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8592" y="3"/>
              <a:ext cx="1238249" cy="1200149"/>
            </a:xfrm>
            <a:prstGeom prst="rect">
              <a:avLst/>
            </a:prstGeom>
          </p:spPr>
        </p:pic>
      </p:grpSp>
      <p:graphicFrame>
        <p:nvGraphicFramePr>
          <p:cNvPr id="62" name="Diagram 61">
            <a:extLst>
              <a:ext uri="{FF2B5EF4-FFF2-40B4-BE49-F238E27FC236}">
                <a16:creationId xmlns:a16="http://schemas.microsoft.com/office/drawing/2014/main" id="{49B5128D-B1C4-0E54-5074-031B76BE3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243717"/>
              </p:ext>
            </p:extLst>
          </p:nvPr>
        </p:nvGraphicFramePr>
        <p:xfrm>
          <a:off x="428155" y="1050878"/>
          <a:ext cx="6835729" cy="537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D916EB3-4874-0325-8CFE-0938069F63E7}"/>
              </a:ext>
            </a:extLst>
          </p:cNvPr>
          <p:cNvSpPr/>
          <p:nvPr/>
        </p:nvSpPr>
        <p:spPr>
          <a:xfrm>
            <a:off x="3697356" y="454997"/>
            <a:ext cx="5274365" cy="7487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lgerian" panose="04020705040A02060702" pitchFamily="82" charset="0"/>
              </a:rPr>
              <a:t>SUGGESTIONS for codex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947609-E985-240C-666C-04E498317B04}"/>
              </a:ext>
            </a:extLst>
          </p:cNvPr>
          <p:cNvSpPr txBox="1"/>
          <p:nvPr/>
        </p:nvSpPr>
        <p:spPr>
          <a:xfrm>
            <a:off x="7414534" y="2116131"/>
            <a:ext cx="4349310" cy="3142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45"/>
              </a:spcBef>
              <a:buFont typeface="Wingdings" panose="05000000000000000000" pitchFamily="2" charset="2"/>
              <a:buChar char="v"/>
            </a:pPr>
            <a:r>
              <a:rPr lang="en-US" sz="1400" dirty="0">
                <a:latin typeface="Arial MT"/>
                <a:cs typeface="Arial MT"/>
              </a:rPr>
              <a:t>Targeted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age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group:-</a:t>
            </a:r>
            <a:r>
              <a:rPr lang="en-US" sz="1400" spc="-2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15-45</a:t>
            </a:r>
          </a:p>
          <a:p>
            <a:pPr marL="298450" marR="1167130" indent="-285750" algn="just">
              <a:lnSpc>
                <a:spcPct val="1328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Arial MT"/>
                <a:cs typeface="Arial MT"/>
              </a:rPr>
              <a:t>Major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consumers:-</a:t>
            </a:r>
            <a:r>
              <a:rPr lang="en-US" sz="1400" spc="-20" dirty="0">
                <a:latin typeface="Arial MT"/>
                <a:cs typeface="Arial MT"/>
              </a:rPr>
              <a:t> S</a:t>
            </a:r>
            <a:r>
              <a:rPr lang="en-US" sz="1400" dirty="0">
                <a:latin typeface="Arial MT"/>
                <a:cs typeface="Arial MT"/>
              </a:rPr>
              <a:t>ports Person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and</a:t>
            </a:r>
            <a:r>
              <a:rPr lang="en-US" sz="1400" spc="-20" dirty="0">
                <a:latin typeface="Arial MT"/>
                <a:cs typeface="Arial MT"/>
              </a:rPr>
              <a:t> F</a:t>
            </a:r>
            <a:r>
              <a:rPr lang="en-US" sz="1400" dirty="0">
                <a:latin typeface="Arial MT"/>
                <a:cs typeface="Arial MT"/>
              </a:rPr>
              <a:t>itness</a:t>
            </a:r>
            <a:r>
              <a:rPr lang="en-US" sz="1400" spc="-20" dirty="0">
                <a:latin typeface="Arial MT"/>
                <a:cs typeface="Arial MT"/>
              </a:rPr>
              <a:t> A</a:t>
            </a:r>
            <a:r>
              <a:rPr lang="en-US" sz="1400" dirty="0">
                <a:latin typeface="Arial MT"/>
                <a:cs typeface="Arial MT"/>
              </a:rPr>
              <a:t>ctivists.</a:t>
            </a:r>
            <a:r>
              <a:rPr lang="en-US" sz="1400" spc="-655" dirty="0">
                <a:latin typeface="Arial MT"/>
                <a:cs typeface="Arial MT"/>
              </a:rPr>
              <a:t> </a:t>
            </a:r>
          </a:p>
          <a:p>
            <a:pPr marL="298450" marR="1167130" indent="-285750" algn="just">
              <a:lnSpc>
                <a:spcPct val="1328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Arial MT"/>
                <a:cs typeface="Arial MT"/>
              </a:rPr>
              <a:t>Preferred</a:t>
            </a:r>
            <a:r>
              <a:rPr lang="en-US" sz="1400" spc="-5" dirty="0">
                <a:latin typeface="Arial MT"/>
                <a:cs typeface="Arial MT"/>
              </a:rPr>
              <a:t> I</a:t>
            </a:r>
            <a:r>
              <a:rPr lang="en-US" sz="1400" dirty="0">
                <a:latin typeface="Arial MT"/>
                <a:cs typeface="Arial MT"/>
              </a:rPr>
              <a:t>ngredient:-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Caffeine</a:t>
            </a:r>
          </a:p>
          <a:p>
            <a:pPr marL="298450" marR="302895" indent="-285750" algn="just">
              <a:lnSpc>
                <a:spcPct val="1328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latin typeface="Arial MT"/>
                <a:cs typeface="Arial MT"/>
              </a:rPr>
              <a:t>Packaging:-</a:t>
            </a:r>
            <a:r>
              <a:rPr lang="en-US" sz="1400" spc="1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Compact</a:t>
            </a:r>
            <a:r>
              <a:rPr lang="en-US" sz="1400" spc="13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and</a:t>
            </a:r>
            <a:r>
              <a:rPr lang="en-US" sz="1400" spc="135" dirty="0">
                <a:latin typeface="Arial MT"/>
                <a:cs typeface="Arial MT"/>
              </a:rPr>
              <a:t> I</a:t>
            </a:r>
            <a:r>
              <a:rPr lang="en-US" sz="1400" dirty="0">
                <a:latin typeface="Arial MT"/>
                <a:cs typeface="Arial MT"/>
              </a:rPr>
              <a:t>nnovative</a:t>
            </a:r>
            <a:r>
              <a:rPr lang="en-US" sz="1400" spc="135" dirty="0">
                <a:latin typeface="Arial MT"/>
                <a:cs typeface="Arial MT"/>
              </a:rPr>
              <a:t> C</a:t>
            </a:r>
            <a:r>
              <a:rPr lang="en-US" sz="1400" dirty="0">
                <a:latin typeface="Arial MT"/>
                <a:cs typeface="Arial MT"/>
              </a:rPr>
              <a:t>ans. 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Marketing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channel: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Online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ads</a:t>
            </a:r>
            <a:r>
              <a:rPr lang="en-US" sz="1400" spc="-20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and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TV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dirty="0">
                <a:latin typeface="Arial MT"/>
                <a:cs typeface="Arial MT"/>
              </a:rPr>
              <a:t>commercials.</a:t>
            </a:r>
          </a:p>
          <a:p>
            <a:pPr marL="298450" marR="5080" indent="-285750" algn="just">
              <a:lnSpc>
                <a:spcPct val="132800"/>
              </a:lnSpc>
              <a:buFont typeface="Wingdings" panose="05000000000000000000" pitchFamily="2" charset="2"/>
              <a:buChar char="v"/>
              <a:tabLst>
                <a:tab pos="988060" algn="l"/>
                <a:tab pos="2912745" algn="l"/>
                <a:tab pos="3905250" algn="l"/>
                <a:tab pos="4999355" algn="l"/>
                <a:tab pos="5704205" algn="l"/>
                <a:tab pos="6544309" algn="l"/>
              </a:tabLst>
            </a:pPr>
            <a:r>
              <a:rPr lang="en-US" sz="1400" dirty="0">
                <a:latin typeface="Arial MT"/>
                <a:cs typeface="Arial MT"/>
              </a:rPr>
              <a:t>Brand	Ambassador:- Sports Person or Musician with a wide social-media influence.	</a:t>
            </a:r>
          </a:p>
          <a:p>
            <a:pPr marL="298450" marR="5080" indent="-285750" algn="just">
              <a:lnSpc>
                <a:spcPct val="132800"/>
              </a:lnSpc>
              <a:buFont typeface="Wingdings" panose="05000000000000000000" pitchFamily="2" charset="2"/>
              <a:buChar char="v"/>
              <a:tabLst>
                <a:tab pos="988060" algn="l"/>
                <a:tab pos="2912745" algn="l"/>
                <a:tab pos="3905250" algn="l"/>
                <a:tab pos="4999355" algn="l"/>
                <a:tab pos="5704205" algn="l"/>
                <a:tab pos="6544309" algn="l"/>
              </a:tabLst>
            </a:pPr>
            <a:r>
              <a:rPr lang="en-US" sz="1400" dirty="0">
                <a:latin typeface="Arial MT"/>
                <a:cs typeface="Arial MT"/>
              </a:rPr>
              <a:t>The product should have fresh flavors with healthy ingredients.</a:t>
            </a:r>
          </a:p>
        </p:txBody>
      </p:sp>
      <p:pic>
        <p:nvPicPr>
          <p:cNvPr id="68" name="object 29">
            <a:extLst>
              <a:ext uri="{FF2B5EF4-FFF2-40B4-BE49-F238E27FC236}">
                <a16:creationId xmlns:a16="http://schemas.microsoft.com/office/drawing/2014/main" id="{EC145A71-6241-138C-6725-69E709DA58D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7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8B8804-84D2-A58E-645D-191BE50DC56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50F76-BF8A-72BA-AC9B-42A20C559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3826"/>
            <a:ext cx="10058400" cy="954157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TASKS TO BE DONE /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4FB0-4EDE-2899-8590-874F38274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568" y="1417983"/>
            <a:ext cx="11148549" cy="479742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000" b="0" i="0" dirty="0">
              <a:solidFill>
                <a:srgbClr val="131022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dirty="0">
                <a:solidFill>
                  <a:srgbClr val="1310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prepare the dataset for analysis by cleaning it and then processing it.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acquire insightful information from many categories in order to fully comprehend how the market thinks.</a:t>
            </a:r>
          </a:p>
          <a:p>
            <a:pPr algn="l">
              <a:buFont typeface="+mj-lt"/>
              <a:buAutoNum type="arabicPeriod"/>
            </a:pPr>
            <a:r>
              <a:rPr lang="en-US" sz="2000" dirty="0">
                <a:solidFill>
                  <a:srgbClr val="1310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create clear and compelling visualizations that highlight the most important insights for the Chief </a:t>
            </a:r>
            <a:r>
              <a:rPr lang="en-US" sz="2000" dirty="0">
                <a:solidFill>
                  <a:srgbClr val="1310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arketing </a:t>
            </a:r>
            <a:r>
              <a:rPr lang="en-US" sz="2000" dirty="0">
                <a:solidFill>
                  <a:srgbClr val="1310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fficer of </a:t>
            </a:r>
            <a:r>
              <a:rPr lang="en-US" sz="2000" b="0" i="0" dirty="0" err="1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CodeX</a:t>
            </a: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understand.</a:t>
            </a:r>
          </a:p>
          <a:p>
            <a:pPr algn="l">
              <a:buFont typeface="+mj-lt"/>
              <a:buAutoNum type="arabicPeriod"/>
            </a:pPr>
            <a:r>
              <a:rPr lang="en-US" sz="2000" dirty="0">
                <a:solidFill>
                  <a:srgbClr val="1310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provide ideas and advice that will help the organization establish a growth strategy that will be successful.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1310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Please note that it is possible that some respondents might not have answered all the questions sincerely. For instance, a person is more likely to have not tasted the drink if they haven’t heard about it. Sense-check the data and use your judgment to clean it as required.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29">
            <a:extLst>
              <a:ext uri="{FF2B5EF4-FFF2-40B4-BE49-F238E27FC236}">
                <a16:creationId xmlns:a16="http://schemas.microsoft.com/office/drawing/2014/main" id="{810DEA10-A26A-F074-5114-672D8EF45AC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10437" y="160684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97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D787AB-59E3-3A66-9F12-864EC85E1C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2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030D4D-41EE-CD69-D19C-D6F9DDCBF95B}"/>
              </a:ext>
            </a:extLst>
          </p:cNvPr>
          <p:cNvSpPr txBox="1"/>
          <p:nvPr/>
        </p:nvSpPr>
        <p:spPr>
          <a:xfrm>
            <a:off x="1406769" y="2124221"/>
            <a:ext cx="96223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THANK YOU FOR YOUR PATIENCE!!</a:t>
            </a:r>
          </a:p>
          <a:p>
            <a:pPr algn="ctr"/>
            <a:endParaRPr lang="en-US" sz="8000" b="1" dirty="0"/>
          </a:p>
        </p:txBody>
      </p:sp>
      <p:pic>
        <p:nvPicPr>
          <p:cNvPr id="16" name="object 29">
            <a:extLst>
              <a:ext uri="{FF2B5EF4-FFF2-40B4-BE49-F238E27FC236}">
                <a16:creationId xmlns:a16="http://schemas.microsoft.com/office/drawing/2014/main" id="{29BE299A-211B-AD89-DA43-2CC2D910F5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2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5AD957-D905-C4EE-DB99-FA7A925F4B51}"/>
              </a:ext>
            </a:extLst>
          </p:cNvPr>
          <p:cNvSpPr/>
          <p:nvPr/>
        </p:nvSpPr>
        <p:spPr>
          <a:xfrm>
            <a:off x="2736574" y="977820"/>
            <a:ext cx="6718852" cy="7551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3F980-5CE5-D642-26EF-39BD3BAD14A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OVERVIEW OF THE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5059B-E500-5F99-CDAB-3AF4867A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435" y="1815275"/>
            <a:ext cx="4618383" cy="3849624"/>
          </a:xfrm>
        </p:spPr>
        <p:txBody>
          <a:bodyPr>
            <a:normAutofit/>
          </a:bodyPr>
          <a:lstStyle/>
          <a:p>
            <a:pPr algn="just"/>
            <a:endParaRPr lang="en-US" sz="2000" i="0" dirty="0">
              <a:effectLst/>
              <a:latin typeface="manrope"/>
            </a:endParaRPr>
          </a:p>
          <a:p>
            <a:pPr algn="just"/>
            <a:endParaRPr lang="en-US" sz="2000" dirty="0">
              <a:latin typeface="manrope"/>
            </a:endParaRPr>
          </a:p>
          <a:p>
            <a:pPr algn="just"/>
            <a:r>
              <a:rPr lang="en-US" sz="2000" i="0" dirty="0">
                <a:effectLst/>
                <a:latin typeface="manrope"/>
              </a:rPr>
              <a:t>German beverage business </a:t>
            </a:r>
            <a:r>
              <a:rPr lang="en-US" sz="2000" b="1" i="0" dirty="0">
                <a:effectLst/>
                <a:latin typeface="manrope"/>
              </a:rPr>
              <a:t>“</a:t>
            </a:r>
            <a:r>
              <a:rPr lang="en-US" sz="2000" b="1" i="0" dirty="0" err="1">
                <a:effectLst/>
                <a:latin typeface="manrope"/>
              </a:rPr>
              <a:t>CodeX</a:t>
            </a:r>
            <a:r>
              <a:rPr lang="en-US" sz="2000" b="1" i="0" dirty="0">
                <a:effectLst/>
                <a:latin typeface="manrope"/>
              </a:rPr>
              <a:t>” </a:t>
            </a:r>
            <a:r>
              <a:rPr lang="en-US" sz="2000" i="0" dirty="0">
                <a:effectLst/>
                <a:latin typeface="manrope"/>
              </a:rPr>
              <a:t>is attempting to establish itself in the Indian market. </a:t>
            </a:r>
          </a:p>
          <a:p>
            <a:pPr algn="just"/>
            <a:r>
              <a:rPr lang="en-US" sz="2000" i="0" dirty="0">
                <a:effectLst/>
                <a:latin typeface="manrope"/>
              </a:rPr>
              <a:t>They recently introduced its energy drink in </a:t>
            </a:r>
            <a:r>
              <a:rPr lang="en-US" sz="2000" b="1" i="0" dirty="0">
                <a:effectLst/>
                <a:latin typeface="manrope"/>
              </a:rPr>
              <a:t>10 Indian cities.</a:t>
            </a:r>
          </a:p>
          <a:p>
            <a:pPr algn="just"/>
            <a:r>
              <a:rPr lang="en-US" sz="2000" i="0" dirty="0">
                <a:effectLst/>
                <a:latin typeface="manrope"/>
              </a:rPr>
              <a:t>They conducted a survey in those </a:t>
            </a:r>
            <a:r>
              <a:rPr lang="en-US" sz="2000" b="1" i="0" dirty="0">
                <a:effectLst/>
                <a:latin typeface="manrope"/>
              </a:rPr>
              <a:t>10 cities</a:t>
            </a:r>
            <a:r>
              <a:rPr lang="en-US" sz="2000" i="0" dirty="0">
                <a:effectLst/>
                <a:latin typeface="manrope"/>
              </a:rPr>
              <a:t>, and </a:t>
            </a:r>
            <a:r>
              <a:rPr lang="en-US" sz="2000" b="1" i="0" dirty="0">
                <a:effectLst/>
                <a:latin typeface="manrope"/>
              </a:rPr>
              <a:t>10,000 people</a:t>
            </a:r>
            <a:r>
              <a:rPr lang="en-US" sz="2000" i="0" dirty="0">
                <a:effectLst/>
                <a:latin typeface="manrope"/>
              </a:rPr>
              <a:t> responded.</a:t>
            </a:r>
          </a:p>
          <a:p>
            <a:pPr algn="just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D1CC2-DB8C-5793-7126-3ADB29F05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4"/>
          <a:stretch/>
        </p:blipFill>
        <p:spPr>
          <a:xfrm>
            <a:off x="9234075" y="2206749"/>
            <a:ext cx="1758676" cy="33052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object 8">
            <a:extLst>
              <a:ext uri="{FF2B5EF4-FFF2-40B4-BE49-F238E27FC236}">
                <a16:creationId xmlns:a16="http://schemas.microsoft.com/office/drawing/2014/main" id="{EEF61CAA-A9BC-95A8-C853-CA87884A0B3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3935" y="2272123"/>
            <a:ext cx="2912231" cy="31744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object 29">
            <a:extLst>
              <a:ext uri="{FF2B5EF4-FFF2-40B4-BE49-F238E27FC236}">
                <a16:creationId xmlns:a16="http://schemas.microsoft.com/office/drawing/2014/main" id="{6DDD5B04-17D6-E37F-8A0F-214BB30DF72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96601" y="98071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1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B4E24A-D4BD-5E8B-D9A0-5DE129C2CF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1FD097-FEF5-BAB8-5436-85C09D69DA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272937"/>
              </p:ext>
            </p:extLst>
          </p:nvPr>
        </p:nvGraphicFramePr>
        <p:xfrm>
          <a:off x="1066800" y="2103438"/>
          <a:ext cx="3491132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43F013D-C8ED-80FB-989E-B120C1653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2757294"/>
              </p:ext>
            </p:extLst>
          </p:nvPr>
        </p:nvGraphicFramePr>
        <p:xfrm>
          <a:off x="7875563" y="2103437"/>
          <a:ext cx="3491132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Wave 6">
            <a:extLst>
              <a:ext uri="{FF2B5EF4-FFF2-40B4-BE49-F238E27FC236}">
                <a16:creationId xmlns:a16="http://schemas.microsoft.com/office/drawing/2014/main" id="{3BABBCCC-6FD7-7679-8F66-E13B254EF4ED}"/>
              </a:ext>
            </a:extLst>
          </p:cNvPr>
          <p:cNvSpPr/>
          <p:nvPr/>
        </p:nvSpPr>
        <p:spPr>
          <a:xfrm>
            <a:off x="1828800" y="506438"/>
            <a:ext cx="8862645" cy="1301578"/>
          </a:xfrm>
          <a:prstGeom prst="wav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Data Cleansing STRATEGIES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7054451-C451-8F87-0840-5FAF1127CB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1343643"/>
              </p:ext>
            </p:extLst>
          </p:nvPr>
        </p:nvGraphicFramePr>
        <p:xfrm>
          <a:off x="4529797" y="2103437"/>
          <a:ext cx="3491132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2" name="object 29">
            <a:extLst>
              <a:ext uri="{FF2B5EF4-FFF2-40B4-BE49-F238E27FC236}">
                <a16:creationId xmlns:a16="http://schemas.microsoft.com/office/drawing/2014/main" id="{8BD758AA-8237-717A-B44B-55F501BB15E0}"/>
              </a:ext>
            </a:extLst>
          </p:cNvPr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0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8FFA-9098-9B3D-6CCC-6A121A9B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43948"/>
            <a:ext cx="10058400" cy="788504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</a:rPr>
              <a:t>TOOLS USED TO GENERATE INSIGHTs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BA25328-080C-8C60-90CA-8F4161320D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3301496"/>
              </p:ext>
            </p:extLst>
          </p:nvPr>
        </p:nvGraphicFramePr>
        <p:xfrm>
          <a:off x="569843" y="1232452"/>
          <a:ext cx="11237844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5BF0972-C5E1-9C7A-410D-E70CB7411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294706"/>
              </p:ext>
            </p:extLst>
          </p:nvPr>
        </p:nvGraphicFramePr>
        <p:xfrm>
          <a:off x="5353878" y="1643390"/>
          <a:ext cx="2822713" cy="2384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4DB8C7-F83E-7BEF-2CEA-4F3570EAB48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115" y="3273786"/>
            <a:ext cx="1324718" cy="1324718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B002317A-8022-EFA9-70A2-08B065CC7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293168"/>
              </p:ext>
            </p:extLst>
          </p:nvPr>
        </p:nvGraphicFramePr>
        <p:xfrm>
          <a:off x="5711686" y="3260534"/>
          <a:ext cx="3299791" cy="2981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" name="object 29">
            <a:extLst>
              <a:ext uri="{FF2B5EF4-FFF2-40B4-BE49-F238E27FC236}">
                <a16:creationId xmlns:a16="http://schemas.microsoft.com/office/drawing/2014/main" id="{D2A46010-E842-9928-E540-4DE1C6ED8414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7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91000" r="-9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2BD3F4-0DD7-9A51-C2E9-B959251646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121849"/>
              </p:ext>
            </p:extLst>
          </p:nvPr>
        </p:nvGraphicFramePr>
        <p:xfrm>
          <a:off x="1325217" y="1192695"/>
          <a:ext cx="9581322" cy="5237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CBD983-748E-9916-0C14-F11683C7DAB2}"/>
              </a:ext>
            </a:extLst>
          </p:cNvPr>
          <p:cNvSpPr/>
          <p:nvPr/>
        </p:nvSpPr>
        <p:spPr>
          <a:xfrm>
            <a:off x="3313043" y="675861"/>
            <a:ext cx="5592418" cy="9011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PRIMARY INSIGHTS</a:t>
            </a:r>
            <a:endParaRPr lang="en-US" sz="3200" dirty="0">
              <a:latin typeface="Algerian" panose="04020705040A02060702" pitchFamily="82" charset="0"/>
            </a:endParaRPr>
          </a:p>
        </p:txBody>
      </p:sp>
      <p:pic>
        <p:nvPicPr>
          <p:cNvPr id="2" name="object 29">
            <a:extLst>
              <a:ext uri="{FF2B5EF4-FFF2-40B4-BE49-F238E27FC236}">
                <a16:creationId xmlns:a16="http://schemas.microsoft.com/office/drawing/2014/main" id="{3BB09E0D-9D8C-2F7D-6DDF-22A309D0279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CC2E-3D76-63A4-29F4-82C60C0DC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1477617"/>
            <a:ext cx="5936974" cy="485079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D605B6-2F9D-807C-5978-37B358CB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29" y="2699899"/>
            <a:ext cx="2746701" cy="12191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958048-8566-080B-4BFD-08F996D0E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026" y="2016097"/>
            <a:ext cx="3632521" cy="27104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B89F21-66FE-DBC6-40C2-E94E5E24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838" y="2738601"/>
            <a:ext cx="2007368" cy="1219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FB583-3FB8-9829-404F-A73915FF3F73}"/>
              </a:ext>
            </a:extLst>
          </p:cNvPr>
          <p:cNvSpPr txBox="1"/>
          <p:nvPr/>
        </p:nvSpPr>
        <p:spPr>
          <a:xfrm>
            <a:off x="2643283" y="1431471"/>
            <a:ext cx="760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1.1 Who prefers energy drink more? (male/female/non-binary?)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6658C5-C34C-99F7-651A-78A38310FC86}"/>
              </a:ext>
            </a:extLst>
          </p:cNvPr>
          <p:cNvSpPr/>
          <p:nvPr/>
        </p:nvSpPr>
        <p:spPr>
          <a:xfrm>
            <a:off x="3472070" y="444202"/>
            <a:ext cx="5592418" cy="9011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DEMOGRAPHIC INSIGHTS</a:t>
            </a:r>
            <a:endParaRPr lang="en-US" sz="3200" dirty="0">
              <a:latin typeface="Algerian" panose="04020705040A02060702" pitchFamily="82" charset="0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05D52687-6688-2184-6204-AFB5D0B26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448373"/>
              </p:ext>
            </p:extLst>
          </p:nvPr>
        </p:nvGraphicFramePr>
        <p:xfrm>
          <a:off x="1974325" y="4363557"/>
          <a:ext cx="8132821" cy="2521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object 29">
            <a:extLst>
              <a:ext uri="{FF2B5EF4-FFF2-40B4-BE49-F238E27FC236}">
                <a16:creationId xmlns:a16="http://schemas.microsoft.com/office/drawing/2014/main" id="{BB23A9E5-ABBD-03E7-6CA5-BD640BE823ED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4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7EB2-4756-94C7-A0F4-87ED9F76D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12E136-F673-0A5B-C122-822EA46A2911}"/>
              </a:ext>
            </a:extLst>
          </p:cNvPr>
          <p:cNvSpPr/>
          <p:nvPr/>
        </p:nvSpPr>
        <p:spPr>
          <a:xfrm>
            <a:off x="3472070" y="444202"/>
            <a:ext cx="5592418" cy="90114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Algerian" panose="04020705040A02060702" pitchFamily="82" charset="0"/>
              </a:rPr>
              <a:t>DEMOGRAPHIC INSIGHTS</a:t>
            </a:r>
            <a:endParaRPr lang="en-US" sz="3200" dirty="0"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39EEB-8FB6-4A6A-F52B-1D93EB74E2E4}"/>
              </a:ext>
            </a:extLst>
          </p:cNvPr>
          <p:cNvSpPr txBox="1"/>
          <p:nvPr/>
        </p:nvSpPr>
        <p:spPr>
          <a:xfrm>
            <a:off x="3432315" y="15395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/>
              <a:t>1.2 Which age group prefers energy drinks more?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9E595-D016-613E-5E3E-75E5BC2E0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904"/>
          <a:stretch/>
        </p:blipFill>
        <p:spPr>
          <a:xfrm>
            <a:off x="737656" y="2045223"/>
            <a:ext cx="10795169" cy="2297806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21EDB16-14E6-45A8-F88A-BD3485457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841228"/>
              </p:ext>
            </p:extLst>
          </p:nvPr>
        </p:nvGraphicFramePr>
        <p:xfrm>
          <a:off x="3321523" y="4285132"/>
          <a:ext cx="8132821" cy="2521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B2E92CF2-CC17-C9F3-80F2-EEA6DEC34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656" y="4644340"/>
            <a:ext cx="2708685" cy="1536270"/>
          </a:xfrm>
          <a:prstGeom prst="rect">
            <a:avLst/>
          </a:prstGeom>
        </p:spPr>
      </p:pic>
      <p:pic>
        <p:nvPicPr>
          <p:cNvPr id="2" name="object 29">
            <a:extLst>
              <a:ext uri="{FF2B5EF4-FFF2-40B4-BE49-F238E27FC236}">
                <a16:creationId xmlns:a16="http://schemas.microsoft.com/office/drawing/2014/main" id="{3E7B758E-5C07-D379-3390-A22ACC945F1B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6975" y="0"/>
            <a:ext cx="1295399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48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713</TotalTime>
  <Words>1418</Words>
  <Application>Microsoft Office PowerPoint</Application>
  <PresentationFormat>Widescreen</PresentationFormat>
  <Paragraphs>201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Algerian</vt:lpstr>
      <vt:lpstr>Arial</vt:lpstr>
      <vt:lpstr>Arial MT</vt:lpstr>
      <vt:lpstr>Avenir Next LT Pro</vt:lpstr>
      <vt:lpstr>Avenir Next LT Pro Light</vt:lpstr>
      <vt:lpstr>Curlz MT</vt:lpstr>
      <vt:lpstr>Garamond</vt:lpstr>
      <vt:lpstr>Georgia</vt:lpstr>
      <vt:lpstr>manrope</vt:lpstr>
      <vt:lpstr>Tahoma</vt:lpstr>
      <vt:lpstr>Wingdings</vt:lpstr>
      <vt:lpstr>SavonVTI</vt:lpstr>
      <vt:lpstr>CODEBASICS RESUME CHALLENGE - 6</vt:lpstr>
      <vt:lpstr>PowerPoint Presentation</vt:lpstr>
      <vt:lpstr>TASKS TO BE DONE / objectives</vt:lpstr>
      <vt:lpstr>OVERVIEW OF THE COMPANY</vt:lpstr>
      <vt:lpstr>PowerPoint Presentation</vt:lpstr>
      <vt:lpstr>TOOLS USED TO GENERATE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CODEBASICS RESUME CHALLENGE</dc:title>
  <dc:creator>Pretam</dc:creator>
  <cp:lastModifiedBy>Pretam</cp:lastModifiedBy>
  <cp:revision>8</cp:revision>
  <dcterms:created xsi:type="dcterms:W3CDTF">2023-07-11T06:40:56Z</dcterms:created>
  <dcterms:modified xsi:type="dcterms:W3CDTF">2023-07-16T19:49:33Z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